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71" r:id="rId5"/>
    <p:sldId id="269" r:id="rId6"/>
    <p:sldId id="263" r:id="rId7"/>
    <p:sldId id="270" r:id="rId8"/>
    <p:sldId id="267" r:id="rId9"/>
    <p:sldId id="264" r:id="rId10"/>
    <p:sldId id="268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00" autoAdjust="0"/>
  </p:normalViewPr>
  <p:slideViewPr>
    <p:cSldViewPr>
      <p:cViewPr varScale="1">
        <p:scale>
          <a:sx n="106" d="100"/>
          <a:sy n="106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2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2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5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50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5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04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8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5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12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3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5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4DC5-8D9F-4BE0-AD7C-28D98CA44712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F1C9-DCA1-4E4F-99F5-67F5E786C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7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ubmlst.org/blastocysti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240359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Утверждение проектов тем государственного задания на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2020г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 плановый период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2021-2022гг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в части научной деятельности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4897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Проректор по науке и инновационной деятельности Силин А.В.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2018 по 2020гг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736093"/>
              </p:ext>
            </p:extLst>
          </p:nvPr>
        </p:nvGraphicFramePr>
        <p:xfrm>
          <a:off x="251520" y="908720"/>
          <a:ext cx="871296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226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быстрых методов диагностики инвазивных микозов и молекулярных маркеров резистентности клинически значимых 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микромицетов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 противогрибковым препаратам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Васильева Н.В. – д.б.н., профессор, директор НИИ медицинской микологии им. П.Н.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НИИ медицинской микологии им. П.Н. 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НИЛ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молекулярно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генетической микробиологии, НИЛ микологического мониторинга и биологии грибов (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референс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лаборатории), кафедра медицинской микробиологии, НИЛ иммунологии и аллергологии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и апробация диагностических тест-систем для определения возбудителей микозов в клиническом материале и выявление молекулярных маркеров устойчивости патогенных грибов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Candida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и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Aspergillus </a:t>
                      </a: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к противогрибковым препаратам.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54407"/>
              </p:ext>
            </p:extLst>
          </p:nvPr>
        </p:nvGraphicFramePr>
        <p:xfrm>
          <a:off x="323528" y="3717032"/>
          <a:ext cx="8640960" cy="2341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6516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Развитие фундаментальных аспектов медицины в области клинической микологии: будут способствовать раскрытию основ развития микозов и механизмов формирования резистентности, в том числе и </a:t>
                      </a:r>
                      <a:r>
                        <a:rPr lang="ru-RU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мультирезистентности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возбудителей к противогрибковым препаратам в клинической практике.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Реализация представляемого проекта будет содействовать совершенствованию диагностики и лечения микозов, способствуя снижению летальности от грибковой инфекции. </a:t>
                      </a:r>
                    </a:p>
                    <a:p>
                      <a:endParaRPr lang="ru-RU" sz="180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80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2022гг.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371560"/>
              </p:ext>
            </p:extLst>
          </p:nvPr>
        </p:nvGraphicFramePr>
        <p:xfrm>
          <a:off x="251520" y="908720"/>
          <a:ext cx="871296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226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Исследование </a:t>
                      </a: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метаболомики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стероидов методами жидкостной и газовой хромато-масс-спектрометрии у больных с различными </a:t>
                      </a:r>
                      <a:r>
                        <a:rPr lang="ru-RU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нарушениями адреналового </a:t>
                      </a: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стероидогенеза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ее роль в патогенезе малигнизации надпочечников и создание кластеров заболеваний надпочечников на  основе многофакторного анализа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Великанова Л.И. – д.б.н., профессор, заведующий лабораторией. НИЛ хроматографии, центр патологии надпочечников, кафедра эндокринологии им. акад.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В.Г.Баранова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9705" indent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Исследовать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метаболомику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стероидов методами жидкостной и газовой хромато-масс-спектрометрии у больных с различными нарушениями адреналового </a:t>
                      </a:r>
                      <a:r>
                        <a:rPr lang="ru-RU" sz="1200" b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стероидогенеза</a:t>
                      </a: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на основе анализа многомерных данных сформировать характерные кластеры для различных заболеваний надпочечников.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088167"/>
              </p:ext>
            </p:extLst>
          </p:nvPr>
        </p:nvGraphicFramePr>
        <p:xfrm>
          <a:off x="179512" y="4149080"/>
          <a:ext cx="8640960" cy="222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651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Будет установлена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метаболомика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стероидов, характерная для ранних признаков малигнизации коры надпочечников и различных дефектов адреналового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стероидогенза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сформированы специфические кластеры заболеваний надпочечников. Оформление 1 патента.</a:t>
                      </a:r>
                      <a:endParaRPr lang="ru-RU" sz="180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4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2021гг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127273"/>
              </p:ext>
            </p:extLst>
          </p:nvPr>
        </p:nvGraphicFramePr>
        <p:xfrm>
          <a:off x="251520" y="764704"/>
          <a:ext cx="8712969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49096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49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Изучение морфо- биологических особенностей патогенных </a:t>
                      </a:r>
                      <a:r>
                        <a:rPr lang="ru-RU" sz="1200" b="0" dirty="0" err="1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мукоромицетов</a:t>
                      </a:r>
                      <a:r>
                        <a:rPr lang="ru-RU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возбудителей микозов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Васильева Н.В. – д.б.н., профессор, директор НИИ медицинской микологии им. П.Н.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НИИ медицинской микологии им. П.Н. 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НИЛ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молекулярно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генетической микробиологии, НИЛ патоморфологии и цитологии, НИЛ иммунологии и аллергологии, НИЛ микологического мониторинга и биологии грибов (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референс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лаборатории), НИЛ Российская коллекция патогенных грибов, кафедра медицинской микробиологии, НИЛ иммунологии и аллергологии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Определение морфо-биологических свойств патогенных видов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мукормицетов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культуральными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методами и методами световой и электронной микроскопии, выявление цитологических детерминант патогенности, поиск внутриклеточных структур, которые могут быть использованы для идентификации видов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 vivo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 vitro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при изучении вопросов таксономии и эволюции актуальных возбудителей инфекционных заболеваний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59055"/>
              </p:ext>
            </p:extLst>
          </p:nvPr>
        </p:nvGraphicFramePr>
        <p:xfrm>
          <a:off x="323528" y="4221088"/>
          <a:ext cx="864096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65161">
                <a:tc>
                  <a:txBody>
                    <a:bodyPr/>
                    <a:lstStyle/>
                    <a:p>
                      <a:pPr marL="285750" indent="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Будут разработаны рекомендации для практических лабораторий по идентификации патогенных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мукормицетов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Впервые предполагается получить данные об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органеллографии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закономерностях биологии развития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культуральных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тканевых форм избранных патогенных видов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мукормицетов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indent="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основании сравнительного анализа полученных данных будет предложена модель биологии развития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мукормицетов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vitro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vivo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vitro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а также модель клеточно-опосредованного иммунитета (на примере легких мышей). </a:t>
                      </a:r>
                    </a:p>
                    <a:p>
                      <a:pPr marL="285750" indent="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Будут выявлены цитологические критерии патогенности избранных представителей.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0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2021гг.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7650"/>
              </p:ext>
            </p:extLst>
          </p:nvPr>
        </p:nvGraphicFramePr>
        <p:xfrm>
          <a:off x="251520" y="908720"/>
          <a:ext cx="8712969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226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Бактериофаги  как перспективные средства антибактериальной терапии в условиях распространения бактерий с множественной лекарственной устойчивостью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Зуева Л.П. – д.м.н., профессор, заведующий лабораторией. НИЛ комплексных проблем гигиены и эпидемиологии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 результате проведенных исследований предполагается изучить биологические (в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генетические) характеристики бактериофагов, перспективных для лечения инфекций, обусловленных грамотрицательными бактериями с множественной лекарственной устойчивостью.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5425"/>
              </p:ext>
            </p:extLst>
          </p:nvPr>
        </p:nvGraphicFramePr>
        <p:xfrm>
          <a:off x="251520" y="4077072"/>
          <a:ext cx="8640960" cy="222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6516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Создание коллекции бактериофагов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энтеробактерий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псевдомонад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ацинетобактеров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Оценка биологических свойств выделенных бактериофагов,  их литического спектра и генетического разнообразия.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Секвенирование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геномов нескольких штаммов бактериофагов, их функциональное аннотирование, обобщение результатов работы, написание заключительного отчета и публикаций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140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6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2021гг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948254"/>
              </p:ext>
            </p:extLst>
          </p:nvPr>
        </p:nvGraphicFramePr>
        <p:xfrm>
          <a:off x="251520" y="908720"/>
          <a:ext cx="8712969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226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Доклиническая оценка эффективности и сравнение свойств стволовых клеток пульпы и периодонта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Енукашвили Н.И, . к.б.н., старший научный сотрудник НИЛ клеточных технологий. НИЛ клеточных технологий, Кафедра стоматологии общей практики.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Исследование морфо-функциональных свойств и оценка биобезопасности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субпопуляций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стволовых клеток пульпы и периодонта для определения их  эффективности при разработке клеточных препаратов для регенеративной медицины.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31859"/>
              </p:ext>
            </p:extLst>
          </p:nvPr>
        </p:nvGraphicFramePr>
        <p:xfrm>
          <a:off x="251520" y="3645024"/>
          <a:ext cx="8640960" cy="293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536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95175"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Будут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исследованы свойства различных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субпопуляций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стволовых клеток пульпы с точки зрения возможности их применения в клинике, будут определены популяции, оптимальные для использования в стоматологии и челюстно-лицевой хирургии:  а) при заболеваниях периодонта и пародонта; б) для восстановления костной ткани. </a:t>
                      </a:r>
                    </a:p>
                    <a:p>
                      <a:pPr marL="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Будет оценена биологическая безопасность таких клеток. </a:t>
                      </a:r>
                    </a:p>
                    <a:p>
                      <a:pPr marL="0" indent="-285750" algn="l" defTabSz="914400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Будет разработан метод удаления Oct4+ клеток из образцов СК пульпы и периодонта для снижения риска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туморогенности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(или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онкогенности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) препаратов на основе СК пульпы и периодонта.  </a:t>
                      </a:r>
                    </a:p>
                    <a:p>
                      <a:endParaRPr lang="ru-RU" sz="180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2021гг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729127"/>
              </p:ext>
            </p:extLst>
          </p:nvPr>
        </p:nvGraphicFramePr>
        <p:xfrm>
          <a:off x="251520" y="908720"/>
          <a:ext cx="8712969" cy="221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904323"/>
                <a:gridCol w="2904323"/>
              </a:tblGrid>
              <a:tr h="226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Изучение общих и частных механизмов формирования и прогрессирования ревматических и сердечно-сосудистых заболеваний, а также разработка методов коррекции </a:t>
                      </a: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патогенетически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значимых иммунных нарушений у данной категории больных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Мазуров В.И. –Академик РАН,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З.д.н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РФ,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д.м.н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заведующий кафедрой. Кафедра терапии, ревматологии, экспертизы временной нетрудоспособности и качества медицинской помощи им.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Э.Э.Эйхвальда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основании изучения общих и частных механизмов формирования и прогрессирования ревматических и сердечно-сосудистых заболеваний разработать методы коррекции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патогенетически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значимых иммунных нарушений у данной категории больных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690409"/>
              </p:ext>
            </p:extLst>
          </p:nvPr>
        </p:nvGraphicFramePr>
        <p:xfrm>
          <a:off x="251520" y="3645024"/>
          <a:ext cx="8640960" cy="222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65161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Внедрение в практику лечебной, учебной и научной работы новых лабораторных показателей и инструментальных подходов, направленных на раннюю диагностику и точную оценку особенностей течения ревматических и сердечно-сосудистых заболеваний.</a:t>
                      </a:r>
                    </a:p>
                    <a:p>
                      <a:endParaRPr lang="ru-RU" sz="16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 2021гг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867299"/>
              </p:ext>
            </p:extLst>
          </p:nvPr>
        </p:nvGraphicFramePr>
        <p:xfrm>
          <a:off x="431031" y="836712"/>
          <a:ext cx="8389440" cy="221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480"/>
                <a:gridCol w="2796480"/>
                <a:gridCol w="2796480"/>
              </a:tblGrid>
              <a:tr h="2268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algn="just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Предрасполагающие факторы и механизмы неблагоприятного воздействия лекарств на беременность и развитие плода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Загородникова К.А. – к.м.н.,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и.о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заведующего лабораторией. Центральная НИЛ– исследовательская лаборатория 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 основе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фармакоэпидемиологических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фармакогенетических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исследований установить факторы,  предрасполагающие к неблагоприятному воздействию наиболее востребованных лекарств при беременности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082932"/>
              </p:ext>
            </p:extLst>
          </p:nvPr>
        </p:nvGraphicFramePr>
        <p:xfrm>
          <a:off x="467544" y="3789040"/>
          <a:ext cx="8064896" cy="2222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651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результате реализации проекта будут получены новые знания о механизмах и индивидуальных факторах риска неблагоприятного воздействия лекарств у беременных.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45224"/>
            <a:ext cx="8784976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 2 государственного задания</a:t>
            </a:r>
          </a:p>
          <a:p>
            <a:pPr marL="0" indent="0" algn="ct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«Проведение прикладных научных исследований» утверждено выполнение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тем НИР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521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Государственное задание Министерства здравоохранения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Российской Федерации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части выполнения научных исследований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727551" cy="406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5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41805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2020г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планируется выполнение 12 тем НИР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741213"/>
              </p:ext>
            </p:extLst>
          </p:nvPr>
        </p:nvGraphicFramePr>
        <p:xfrm>
          <a:off x="179512" y="836712"/>
          <a:ext cx="8821488" cy="574003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40182"/>
                <a:gridCol w="4281306"/>
              </a:tblGrid>
              <a:tr h="240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Темы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2018-2020гг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Главный исполнитель, исполнители</a:t>
                      </a:r>
                    </a:p>
                  </a:txBody>
                  <a:tcPr marL="68580" marR="68580" marT="0" marB="0"/>
                </a:tc>
              </a:tr>
              <a:tr h="1189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Факторы риска гендерного дисбаланса среди новорожденных детей и других нарушений внутриутробного развития плода и их профилактика у коренного населения, проживающего в экологически неблагополучных районах Арктической зоны Российской Федерации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Чащин В.П., д.м.н., профессор.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Научно– исследовательская лаборатория (НИЛ)  арктической медицины и экологии, кафедры гигиены труда, условий воспитания, обучения, труда и радиационной гигиены</a:t>
                      </a:r>
                    </a:p>
                  </a:txBody>
                  <a:tcPr marL="68580" marR="68580" marT="0" marB="0" anchor="ctr"/>
                </a:tc>
              </a:tr>
              <a:tr h="874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и внедрение современных методов и технологий, направленных на повышение эффективности профилактики и лечения стоматологических заболеваний у детей с патологией пищеварительного тракта и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орфанными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заболеваниями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Силин А.В.,  д.м.н., профессор.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Кафедра стоматологии общей практики, Университетский научно– исследовательский стоматологический центр , кафедра детской стоматологии </a:t>
                      </a:r>
                    </a:p>
                  </a:txBody>
                  <a:tcPr marL="68580" marR="68580" marT="0" marB="0" anchor="ctr"/>
                </a:tc>
              </a:tr>
              <a:tr h="7960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Идентификация генетических маркеров возбудителей основных кишечных протозойных инвазий и разработка на их основе комплекса диагностических тест-систем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Зуева Л.П. – д.м.н., профессор, заведующий кафедрой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НИЛ комплексных проблем гигиены и эпидемиологии, кафедра эпидемиологии, паразитологии и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дезинфектологии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01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Оценка риска распространения древних инфекционных агентов на основе комплексных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палеомикробиологических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исследований археологических и палеонтологических находок, сделанных в Арктической зоне Российской Федерации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Зуева Л.П. – д.м.н., профессор, заведующий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кафдрой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НИЛ комплексных проблем гигиены и эпидемиологии, кафедра эпидемиологии, паразитологии и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дезинфектологии</a:t>
                      </a:r>
                      <a:endParaRPr lang="ru-RU" sz="1300" b="0" i="1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65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Исследование прижизненной локализации мезенхимных стволовых клеток, меченых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суперпарамагнитными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наночастицами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магнетита, в тканях и органах реципиента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Енукашвили Н.И, . к.б.н., старший научный сотрудник НИЛ клеточных технологий.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НИЛ клеточных технологий, клиника им. Э.Э. Эйхвальда, хирургическое отделение</a:t>
                      </a:r>
                    </a:p>
                  </a:txBody>
                  <a:tcPr marL="68580" marR="68580" marT="0" marB="0" anchor="ctr"/>
                </a:tc>
              </a:tr>
              <a:tr h="10530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быстрых методов диагностики микозов и молекулярных маркеров резистентности клинически значимых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микромицетов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к противогрибковым препаратам 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Васильева Н.В. – д.б.н.,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профессор, директор НИИ медицинской микологии им. П.Н. </a:t>
                      </a:r>
                      <a:r>
                        <a:rPr lang="ru-RU" sz="9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НИИ медицинской микологии им. П.Н. </a:t>
                      </a:r>
                      <a:r>
                        <a:rPr lang="ru-RU" sz="9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НИЛ </a:t>
                      </a:r>
                      <a:r>
                        <a:rPr lang="ru-RU" sz="9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молекулярно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генетической микробиологии, НИЛ микологического мониторинга и биологии грибов (</a:t>
                      </a:r>
                      <a:r>
                        <a:rPr lang="ru-RU" sz="9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референс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лаборатории), кафедра медицинской микробиологии, НИЛ иммунологии и аллергологии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27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41805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2020г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планируется выполнение 12 тем НИР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481439"/>
              </p:ext>
            </p:extLst>
          </p:nvPr>
        </p:nvGraphicFramePr>
        <p:xfrm>
          <a:off x="107504" y="764704"/>
          <a:ext cx="8928992" cy="60720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08512"/>
                <a:gridCol w="4320480"/>
              </a:tblGrid>
              <a:tr h="314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Темы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2019-2021гг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Главный исполнитель, исполнители</a:t>
                      </a:r>
                    </a:p>
                  </a:txBody>
                  <a:tcPr marL="68580" marR="68580" marT="0" marB="0"/>
                </a:tc>
              </a:tr>
              <a:tr h="1053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Исследование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метаболомики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стероидов методами жидкостной и газовой хромато-масс-спектрометрии у больных с различными нарушениями адреналового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стероидогенеза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ее роль в патогенезе малигнизации надпочечников и создание кластеров заболеваний надпочечников на  основе многофакторного анализа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Великанова Л.И. – д.б.н., профессор, заведующий лабораторией. НИЛ хроматографии, центр патологии надпочечников, кафедра эндокринологии им. акад.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В.Г.Баранова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Изучение морфо- биологических особенностей патогенных </a:t>
                      </a:r>
                      <a:r>
                        <a:rPr lang="ru-RU" sz="1100" b="0" dirty="0" err="1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мукоромицетов</a:t>
                      </a:r>
                      <a:r>
                        <a:rPr lang="ru-RU" sz="11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– возбудителей микозов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Васильева Н.В. – д.б.н., профессор, директор НИИ медицинской микологии им. П.Н.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НИИ медицинской микологии им. П.Н. 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Кашкина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НИЛ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молекулярно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генетической микробиологии, НИЛ патоморфологии и цитологии, НИЛ иммунологии и аллергологии, НИЛ микологического мониторинга и биологии грибов (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референс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– лаборатории), НИЛ Российская коллекция патогенных грибов, кафедра медицинской микробиологии, НИЛ иммунологии и аллергологии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1" kern="1200" spc="-2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Бактериофаги  как перспективные средства антибактериальной терапии в условиях распространения бактерий с множественной лекарственной устойчивостью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Зуева Л.П. – д.м.н., профессор, заведующий кафедрой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НИЛ комплексных проблем гигиены и эпидемиологии, кафедра эпидемиологии, паразитологии и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дезинфектологии</a:t>
                      </a:r>
                      <a:endParaRPr lang="ru-RU" sz="1300" i="1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93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Доклиническая 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оценка эффективности и сравнение свойств стволовых клеток пульпы и периодонта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Енукашвили Н.И, . к.б.н., старший научный сотрудник НИЛ клеточных технологий.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НИЛ клеточных технологий, Кафедра стоматологии общей практики.</a:t>
                      </a: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487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Изучение общих и частных механизмов формирования и прогрессирования ревматических и сердечно-сосудистых заболеваний, а также разработка методов коррекции </a:t>
                      </a:r>
                      <a:r>
                        <a:rPr lang="ru-RU" sz="11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патогенетически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значимых иммунных нарушений у данной категории больных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Мазуров В.И. –Академик РАН,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З.д.н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РФ,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д.м.н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заведующий кафедрой.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Кафедра терапии, ревматологии, экспертизы временной нетрудоспособности и качества медицинской помощи им.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Э.Э.Эйхвальда</a:t>
                      </a: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53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dirty="0" smtClean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Предрасполагающие </a:t>
                      </a:r>
                      <a:r>
                        <a:rPr lang="ru-RU" sz="11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факторы и механизмы неблагоприятного воздействия лекарств на беременность и развитие плода</a:t>
                      </a:r>
                      <a:endParaRPr lang="ru-RU" sz="11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Загородникова К.А. – к.м.н., </a:t>
                      </a:r>
                      <a:r>
                        <a:rPr lang="ru-RU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и.о</a:t>
                      </a: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заведующего лабораторией. Центральная НИЛ– исследовательская лаборатория </a:t>
                      </a:r>
                      <a:endParaRPr lang="ru-RU" sz="10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0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2018 по 2020гг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324844"/>
              </p:ext>
            </p:extLst>
          </p:nvPr>
        </p:nvGraphicFramePr>
        <p:xfrm>
          <a:off x="251520" y="980728"/>
          <a:ext cx="871296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646681"/>
                <a:gridCol w="3161965"/>
              </a:tblGrid>
              <a:tr h="2268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Факторы риска гендерного дисбаланса среди новорожденных детей и других нарушений внутриутробного развития плода и их профилактика у коренного населения, проживающего в экологически неблагополучных районах Арктической зоны Российской Федерации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Научно-исследовательская лаборатория комплексных проблем гигиены и эпидемиологии, научно-исследовательская лаборатория арктической медицины и экологии. </a:t>
                      </a:r>
                    </a:p>
                    <a:p>
                      <a:pPr lvl="0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Руководитель исследования - заведующий НИЛ комплексных проблем гигиены и эпидемиологии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з.д.н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РФ, д.м.н., профессор Чащин В.П.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методологии оценки риска гендерной диспропорции и других нарушений внутриутробного развития плода и разработке рекомендаций по их профилактике при воздействии на организм женщин репродуктивного возраста вредных факторов окружающей среды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385723"/>
              </p:ext>
            </p:extLst>
          </p:nvPr>
        </p:nvGraphicFramePr>
        <p:xfrm>
          <a:off x="251520" y="4221088"/>
          <a:ext cx="864096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438015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3419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Снижение неблагоприятных исходов беременностей, снижение младенческой смертности, создание предпосылок для устойчивого демографического развития коренных малочисленных народов Севера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1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2018 по 2020гг..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365750"/>
              </p:ext>
            </p:extLst>
          </p:nvPr>
        </p:nvGraphicFramePr>
        <p:xfrm>
          <a:off x="251520" y="980728"/>
          <a:ext cx="8640960" cy="216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2571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03068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и внедрение современных методов и технологий, направленных на повышение эффективности профилактики и лечения стоматологических заболеваний у детей с патологией пищеварительного тракта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орфанными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заболеваниями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Заведующий кафедрой стоматологии общей практики, д.м.н., профессор Силин А. 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Университетский научно-исследовательский стоматологический центр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эффективных программ профилактики и лечения стоматологической патологии у детей с патологией желудочно-кишечного тракта, в том числе генетически-детерминированной (целиакия, сахарный диабет)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орфанными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заболеваниями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муковисцедоз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мукополисахаридозы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др.)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58128"/>
              </p:ext>
            </p:extLst>
          </p:nvPr>
        </p:nvGraphicFramePr>
        <p:xfrm>
          <a:off x="251520" y="3789040"/>
          <a:ext cx="8640960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8648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Создание, научное обоснование и внедрение алгоритма индивидуального прогнозирования возникновения и развития стоматологических заболеваний у детей с патологией желудочно-кишечного тракта, в том числе генетически-детерминированной (целиакия, сахарный диабет)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орфанными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заболеваниями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муковисцедоз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мукополисахаридозы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др.) в клиническую практику;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Создание, научное обоснование и внедрение программы ранней диагностики и своевременной эффективной коррекции факторов риска стоматологической патологии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Создание, научное обоснование и внедрение программы комплексной профилактики стоматологической патологии у детей с патологией желудочно-кишечного тракта, в том числе генетически-детерминированной (целиакия, сахарный диабет)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орфанными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заболеваниями 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муковисцедоз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мукополисахаридозы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др.);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Создание, научное обоснование и внедрение программы комплексной стоматологической реабилитации с учетом характера соматической патологии.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1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2018 по 2020гг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203635"/>
              </p:ext>
            </p:extLst>
          </p:nvPr>
        </p:nvGraphicFramePr>
        <p:xfrm>
          <a:off x="179512" y="692697"/>
          <a:ext cx="8784977" cy="295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6"/>
                <a:gridCol w="2516907"/>
                <a:gridCol w="3339744"/>
              </a:tblGrid>
              <a:tr h="3863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939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Идентификация генетических маркеров возбудителей основных кишечных протозойных инвазий и разработка на их основе комплекса диагностических тест-систем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Зуева Л.П. – д.м.н., профессор, заведующий лабораторией. </a:t>
                      </a: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НИЛ комплексных проблем гигиены и эпидемиологии, </a:t>
                      </a: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Кафедра эпидемиологии, паразитологии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дезинфектологии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Разработка диагностических тест-систем для идентификации ДНК  основных видов простейших – возбудителей паразитарных инвазий человека (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Blastocystis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Giardia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intestinalis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r>
                        <a:rPr lang="ru-RU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ryptosporidium</a:t>
                      </a:r>
                      <a:r>
                        <a:rPr lang="ru-RU" sz="12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в клиническом материале и на объектах внешней среды, являющихся факторами передачи на основе идентифицированных в их геномах  консервативных генетических локусов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47141"/>
              </p:ext>
            </p:extLst>
          </p:nvPr>
        </p:nvGraphicFramePr>
        <p:xfrm>
          <a:off x="179512" y="3789040"/>
          <a:ext cx="871296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32960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40669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Идентификация на основе масштабных молекулярно-генетических исследований, включая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полногеномное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секвенирование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ряда консервативных генетических локусов в геномах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эпидемически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актуальных филогенетических линий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криптоспоридий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бластоцист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лямблий, пригодных для разработки мультиплексных диагностических ПЦР-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тестсистем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Впервые в России будет создана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референсная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коллекция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Blastocystis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., включающая штаммы охарактеризованные с клинической, эпидемиологической и генетической точек зрения.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Генетические профили штаммов </a:t>
                      </a:r>
                      <a:r>
                        <a:rPr lang="en-US" sz="1200" i="1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Blastocystis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выделенных от пациентов проживающих на территории России и Санкт-Петербурга, впервые будут размещены в международной базе данных (</a:t>
                      </a:r>
                      <a:r>
                        <a:rPr lang="ru-RU" sz="1200" u="sng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http://pubmlst.org/blastocystis/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Впервые в России будет получена черновая последовательность полного генома одного из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эпидемически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актуальных штаммов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Blastocystis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spp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или значительной его части и проведена его предварительная аннотация.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Впервые в России будут  разработаны мультиплексные ПЦР-тест-системы для быстрого определения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внутривидовго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субтипирования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криптоспоридий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бластоцист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лямблий 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5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2018 по 2020гг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673631"/>
              </p:ext>
            </p:extLst>
          </p:nvPr>
        </p:nvGraphicFramePr>
        <p:xfrm>
          <a:off x="251520" y="764704"/>
          <a:ext cx="871296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/>
                <a:gridCol w="2496277"/>
                <a:gridCol w="3312369"/>
              </a:tblGrid>
              <a:tr h="22680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6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Оценка риска распространения древних инфекционных агентов на основе комплексных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палеомикробиологических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исследований археологических и палеонтологических находок, сделанных в Арктической зоне Российской Федерации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Зуева Л.П. – д.м.н., профессор, заведующий лабораторией. НИЛ комплексных проблем гигиены и эпидемиологии, кафедра эпидемиологии, паразитологии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дезинфектологии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Определение таксономического состава и биологических свойств патогенной микробиоты идентифицируемой в палеонтологическом и археологическом материале 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культуральными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методами  и методами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метагеномного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анализа. Оценка биологических свойств культивируемых и некультивируемых микроорганизмов включает в себя поиск генетических детерминант патогенности, а также генетических структур, которые могут быть использованы для калибровки «молекулярных часов» при изучении эволюции актуальных возбудителей инфекционных заболеваний.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89780"/>
              </p:ext>
            </p:extLst>
          </p:nvPr>
        </p:nvGraphicFramePr>
        <p:xfrm>
          <a:off x="251520" y="4221088"/>
          <a:ext cx="8640960" cy="2471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/>
              </a:tblGrid>
              <a:tr h="36818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05763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Предполагается получить информацию относительно распространенности возбудителей инфекционных заболеваний в останках коренного населения Западной Сибири, жившего в различные временные периоды начиная с XII века, а также  о структуре микробных сообществ мерзлых мумий представителей мамонтовой фауны, включая наличие культивируемых потенциально патогенных бактерий..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основании анализа последовательностей генов «хромосомного ядра» и мобильных генов будет получена информация о направлении и скорости эволюции геномов разнообразных групп патогенных микроорганизмов, осуществлен поиск представителей ранее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неохарактеризованных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эволюционных линий.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Полученные данные могут быть использованы при реконструкции эволюционной истории и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филогеографии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возбудителей инфекционных заболеваний, включая возбудителей инфекций, отнесенных к числу особо опасных.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 проведенных исследований, без сомнения, внесут существенный вклад в развитие представлений о формировании современных генетических линий возбудителей инфекционных заболеваний человека, циркулирующих на территории Евразии. 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2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 НИР с 2018 по 2020гг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733392"/>
              </p:ext>
            </p:extLst>
          </p:nvPr>
        </p:nvGraphicFramePr>
        <p:xfrm>
          <a:off x="107504" y="908720"/>
          <a:ext cx="8784976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3024336"/>
                <a:gridCol w="2808312"/>
              </a:tblGrid>
              <a:tr h="28864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темы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Отв. исполнитель и со- исполнители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Цель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436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Исследование прижизненной локализации мезенхимных стволовых клеток, меченых </a:t>
                      </a: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суперпарамагнитными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наночастицами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магнетита, в тканях и органах реципиента</a:t>
                      </a:r>
                      <a:endParaRPr lang="ru-RU" sz="105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Енукашвили Н.И, . к.б.н., старший научный сотрудник НИЛ клеточных технологий 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НИЛ клеточных технологий, клиника им. Э.Э. Эйхвальда, хирургическое отделение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Разработать метод исследования кинетики БМКП, пригодный для проведения доклинических и клинических исследований.  </a:t>
                      </a:r>
                    </a:p>
                    <a:p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223351"/>
              </p:ext>
            </p:extLst>
          </p:nvPr>
        </p:nvGraphicFramePr>
        <p:xfrm>
          <a:off x="107504" y="3573016"/>
          <a:ext cx="8784976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123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Ожидаемые результаты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44379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Фундаментальная значимость: будут получены данные о распределении МСК в живом организме сравнительно крупных животных (кролика). Ранее такие данные были получены только для крыс и только при введении подкожно или в приповерхностные участки внутренних органов.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Результаты позволят: определить кинетику БМКП при введении его в сосуды и паренхиматозные ткани различных органов.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Разработка методов оценки кинетики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vivo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является необходимым шагом для развития клеточной терапии в России.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2470</Words>
  <Application>Microsoft Office PowerPoint</Application>
  <PresentationFormat>Экран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Утверждение проектов тем государственного задания на 2020г.  и плановый период 2021-2022гг. в части научной деятельности</vt:lpstr>
      <vt:lpstr>Государственное задание Министерства здравоохранения Российской Федерации на 2020 г. в части выполнения научных исследований</vt:lpstr>
      <vt:lpstr>В 2020г. планируется выполнение 12 тем НИР</vt:lpstr>
      <vt:lpstr>В 2020г. планируется выполнение 12 тем НИР</vt:lpstr>
      <vt:lpstr>Темы НИР с 2018 по 2020гг.</vt:lpstr>
      <vt:lpstr>Темы НИР с 2018 по 2020гг..</vt:lpstr>
      <vt:lpstr>Темы НИР с 2018 по 2020гг.</vt:lpstr>
      <vt:lpstr>Темы НИР с 2018 по 2020гг.</vt:lpstr>
      <vt:lpstr>Темы НИР с 2018 по 2020гг.</vt:lpstr>
      <vt:lpstr>Темы НИР с 2018 по 2020гг.</vt:lpstr>
      <vt:lpstr>Темы НИР с 2019 по 2022гг.</vt:lpstr>
      <vt:lpstr>Темы НИР с 2019 по 2021гг.</vt:lpstr>
      <vt:lpstr>Темы НИР с 2019 по 2021гг.</vt:lpstr>
      <vt:lpstr>Темы НИР с 2019 по 2021гг.</vt:lpstr>
      <vt:lpstr>Темы НИР с 2019 по 2021гг.</vt:lpstr>
      <vt:lpstr>Темы НИР с 2019 по 2021гг.</vt:lpstr>
    </vt:vector>
  </TitlesOfParts>
  <Company>SZGMU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Утверждение проектов тем государственного задания на 2018г. и плановый период 2019-202гг. В части научной деятельности</dc:title>
  <dc:creator>Авалуева Елена Борисовна</dc:creator>
  <cp:lastModifiedBy>Авалуева Елена Борисовна</cp:lastModifiedBy>
  <cp:revision>33</cp:revision>
  <dcterms:created xsi:type="dcterms:W3CDTF">2017-05-25T07:27:34Z</dcterms:created>
  <dcterms:modified xsi:type="dcterms:W3CDTF">2020-01-29T11:43:13Z</dcterms:modified>
</cp:coreProperties>
</file>