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068763" cy="2520950"/>
  <p:notesSz cx="6858000" cy="9144000"/>
  <p:defaultTextStyle>
    <a:defPPr>
      <a:defRPr lang="ru-RU"/>
    </a:defPPr>
    <a:lvl1pPr marL="0" algn="l" defTabSz="33221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66109" algn="l" defTabSz="33221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32219" algn="l" defTabSz="33221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98328" algn="l" defTabSz="33221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64437" algn="l" defTabSz="33221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830547" algn="l" defTabSz="33221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96656" algn="l" defTabSz="33221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162765" algn="l" defTabSz="33221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328875" algn="l" defTabSz="33221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1" d="100"/>
          <a:sy n="301" d="100"/>
        </p:scale>
        <p:origin x="-1458" y="-90"/>
      </p:cViewPr>
      <p:guideLst>
        <p:guide orient="horz" pos="795"/>
        <p:guide pos="1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159" y="783129"/>
            <a:ext cx="3458448" cy="5403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0315" y="1428538"/>
            <a:ext cx="2848135" cy="6442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6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2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8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4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0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96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62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28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949854" y="100955"/>
            <a:ext cx="915472" cy="21509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03438" y="100955"/>
            <a:ext cx="2678602" cy="21509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06" y="1619946"/>
            <a:ext cx="3458448" cy="500689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1406" y="1068487"/>
            <a:ext cx="3458448" cy="551457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66109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3221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98328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64437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830547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9665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16276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3288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03439" y="588222"/>
            <a:ext cx="1797037" cy="1663710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068289" y="588222"/>
            <a:ext cx="1797037" cy="1663710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3438" y="564298"/>
            <a:ext cx="1797744" cy="235172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6109" indent="0">
              <a:buNone/>
              <a:defRPr sz="800" b="1"/>
            </a:lvl2pPr>
            <a:lvl3pPr marL="332219" indent="0">
              <a:buNone/>
              <a:defRPr sz="600" b="1"/>
            </a:lvl3pPr>
            <a:lvl4pPr marL="498328" indent="0">
              <a:buNone/>
              <a:defRPr sz="500" b="1"/>
            </a:lvl4pPr>
            <a:lvl5pPr marL="664437" indent="0">
              <a:buNone/>
              <a:defRPr sz="500" b="1"/>
            </a:lvl5pPr>
            <a:lvl6pPr marL="830547" indent="0">
              <a:buNone/>
              <a:defRPr sz="500" b="1"/>
            </a:lvl6pPr>
            <a:lvl7pPr marL="996656" indent="0">
              <a:buNone/>
              <a:defRPr sz="500" b="1"/>
            </a:lvl7pPr>
            <a:lvl8pPr marL="1162765" indent="0">
              <a:buNone/>
              <a:defRPr sz="500" b="1"/>
            </a:lvl8pPr>
            <a:lvl9pPr marL="1328875" indent="0">
              <a:buNone/>
              <a:defRPr sz="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03438" y="799469"/>
            <a:ext cx="1797744" cy="145246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66876" y="564298"/>
            <a:ext cx="1798449" cy="235172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6109" indent="0">
              <a:buNone/>
              <a:defRPr sz="800" b="1"/>
            </a:lvl2pPr>
            <a:lvl3pPr marL="332219" indent="0">
              <a:buNone/>
              <a:defRPr sz="600" b="1"/>
            </a:lvl3pPr>
            <a:lvl4pPr marL="498328" indent="0">
              <a:buNone/>
              <a:defRPr sz="500" b="1"/>
            </a:lvl4pPr>
            <a:lvl5pPr marL="664437" indent="0">
              <a:buNone/>
              <a:defRPr sz="500" b="1"/>
            </a:lvl5pPr>
            <a:lvl6pPr marL="830547" indent="0">
              <a:buNone/>
              <a:defRPr sz="500" b="1"/>
            </a:lvl6pPr>
            <a:lvl7pPr marL="996656" indent="0">
              <a:buNone/>
              <a:defRPr sz="500" b="1"/>
            </a:lvl7pPr>
            <a:lvl8pPr marL="1162765" indent="0">
              <a:buNone/>
              <a:defRPr sz="500" b="1"/>
            </a:lvl8pPr>
            <a:lvl9pPr marL="1328875" indent="0">
              <a:buNone/>
              <a:defRPr sz="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66876" y="799469"/>
            <a:ext cx="1798449" cy="145246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39" y="100371"/>
            <a:ext cx="1338596" cy="42716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90775" y="100372"/>
            <a:ext cx="2274551" cy="2151561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3439" y="527532"/>
            <a:ext cx="1338596" cy="1724400"/>
          </a:xfrm>
        </p:spPr>
        <p:txBody>
          <a:bodyPr/>
          <a:lstStyle>
            <a:lvl1pPr marL="0" indent="0">
              <a:buNone/>
              <a:defRPr sz="500"/>
            </a:lvl1pPr>
            <a:lvl2pPr marL="166109" indent="0">
              <a:buNone/>
              <a:defRPr sz="400"/>
            </a:lvl2pPr>
            <a:lvl3pPr marL="332219" indent="0">
              <a:buNone/>
              <a:defRPr sz="300"/>
            </a:lvl3pPr>
            <a:lvl4pPr marL="498328" indent="0">
              <a:buNone/>
              <a:defRPr sz="300"/>
            </a:lvl4pPr>
            <a:lvl5pPr marL="664437" indent="0">
              <a:buNone/>
              <a:defRPr sz="300"/>
            </a:lvl5pPr>
            <a:lvl6pPr marL="830547" indent="0">
              <a:buNone/>
              <a:defRPr sz="300"/>
            </a:lvl6pPr>
            <a:lvl7pPr marL="996656" indent="0">
              <a:buNone/>
              <a:defRPr sz="300"/>
            </a:lvl7pPr>
            <a:lvl8pPr marL="1162765" indent="0">
              <a:buNone/>
              <a:defRPr sz="300"/>
            </a:lvl8pPr>
            <a:lvl9pPr marL="1328875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507" y="1764666"/>
            <a:ext cx="2441258" cy="20832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97507" y="225253"/>
            <a:ext cx="2441258" cy="1512570"/>
          </a:xfrm>
        </p:spPr>
        <p:txBody>
          <a:bodyPr/>
          <a:lstStyle>
            <a:lvl1pPr marL="0" indent="0">
              <a:buNone/>
              <a:defRPr sz="1200"/>
            </a:lvl1pPr>
            <a:lvl2pPr marL="166109" indent="0">
              <a:buNone/>
              <a:defRPr sz="1000"/>
            </a:lvl2pPr>
            <a:lvl3pPr marL="332219" indent="0">
              <a:buNone/>
              <a:defRPr sz="900"/>
            </a:lvl3pPr>
            <a:lvl4pPr marL="498328" indent="0">
              <a:buNone/>
              <a:defRPr sz="800"/>
            </a:lvl4pPr>
            <a:lvl5pPr marL="664437" indent="0">
              <a:buNone/>
              <a:defRPr sz="800"/>
            </a:lvl5pPr>
            <a:lvl6pPr marL="830547" indent="0">
              <a:buNone/>
              <a:defRPr sz="800"/>
            </a:lvl6pPr>
            <a:lvl7pPr marL="996656" indent="0">
              <a:buNone/>
              <a:defRPr sz="800"/>
            </a:lvl7pPr>
            <a:lvl8pPr marL="1162765" indent="0">
              <a:buNone/>
              <a:defRPr sz="800"/>
            </a:lvl8pPr>
            <a:lvl9pPr marL="1328875" indent="0">
              <a:buNone/>
              <a:defRPr sz="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7507" y="1972995"/>
            <a:ext cx="2441258" cy="295861"/>
          </a:xfrm>
        </p:spPr>
        <p:txBody>
          <a:bodyPr/>
          <a:lstStyle>
            <a:lvl1pPr marL="0" indent="0">
              <a:buNone/>
              <a:defRPr sz="500"/>
            </a:lvl1pPr>
            <a:lvl2pPr marL="166109" indent="0">
              <a:buNone/>
              <a:defRPr sz="400"/>
            </a:lvl2pPr>
            <a:lvl3pPr marL="332219" indent="0">
              <a:buNone/>
              <a:defRPr sz="300"/>
            </a:lvl3pPr>
            <a:lvl4pPr marL="498328" indent="0">
              <a:buNone/>
              <a:defRPr sz="300"/>
            </a:lvl4pPr>
            <a:lvl5pPr marL="664437" indent="0">
              <a:buNone/>
              <a:defRPr sz="300"/>
            </a:lvl5pPr>
            <a:lvl6pPr marL="830547" indent="0">
              <a:buNone/>
              <a:defRPr sz="300"/>
            </a:lvl6pPr>
            <a:lvl7pPr marL="996656" indent="0">
              <a:buNone/>
              <a:defRPr sz="300"/>
            </a:lvl7pPr>
            <a:lvl8pPr marL="1162765" indent="0">
              <a:buNone/>
              <a:defRPr sz="300"/>
            </a:lvl8pPr>
            <a:lvl9pPr marL="1328875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40" y="100955"/>
            <a:ext cx="3661886" cy="420158"/>
          </a:xfrm>
          <a:prstGeom prst="rect">
            <a:avLst/>
          </a:prstGeom>
        </p:spPr>
        <p:txBody>
          <a:bodyPr vert="horz" lIns="33222" tIns="16611" rIns="33222" bIns="1661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3440" y="588222"/>
            <a:ext cx="3661886" cy="1663710"/>
          </a:xfrm>
          <a:prstGeom prst="rect">
            <a:avLst/>
          </a:prstGeom>
        </p:spPr>
        <p:txBody>
          <a:bodyPr vert="horz" lIns="33222" tIns="16611" rIns="33222" bIns="1661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03439" y="2336549"/>
            <a:ext cx="949378" cy="134217"/>
          </a:xfrm>
          <a:prstGeom prst="rect">
            <a:avLst/>
          </a:prstGeom>
        </p:spPr>
        <p:txBody>
          <a:bodyPr vert="horz" lIns="33222" tIns="16611" rIns="33222" bIns="16611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90161" y="2336549"/>
            <a:ext cx="1288442" cy="134217"/>
          </a:xfrm>
          <a:prstGeom prst="rect">
            <a:avLst/>
          </a:prstGeom>
        </p:spPr>
        <p:txBody>
          <a:bodyPr vert="horz" lIns="33222" tIns="16611" rIns="33222" bIns="16611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915947" y="2336549"/>
            <a:ext cx="949378" cy="134217"/>
          </a:xfrm>
          <a:prstGeom prst="rect">
            <a:avLst/>
          </a:prstGeom>
        </p:spPr>
        <p:txBody>
          <a:bodyPr vert="horz" lIns="33222" tIns="16611" rIns="33222" bIns="16611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2219" rtl="0" eaLnBrk="1" latinLnBrk="0" hangingPunct="1">
        <a:spcBef>
          <a:spcPct val="0"/>
        </a:spcBef>
        <a:buNone/>
        <a:defRPr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4582" indent="-124582" algn="l" defTabSz="332219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69928" indent="-103819" algn="l" defTabSz="332219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15274" indent="-83055" algn="l" defTabSz="332219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81383" indent="-83055" algn="l" defTabSz="332219" rtl="0" eaLnBrk="1" latinLnBrk="0" hangingPunct="1">
        <a:spcBef>
          <a:spcPct val="20000"/>
        </a:spcBef>
        <a:buFont typeface="Arial" pitchFamily="34" charset="0"/>
        <a:buChar char="–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47493" indent="-83055" algn="l" defTabSz="332219" rtl="0" eaLnBrk="1" latinLnBrk="0" hangingPunct="1">
        <a:spcBef>
          <a:spcPct val="20000"/>
        </a:spcBef>
        <a:buFont typeface="Arial" pitchFamily="34" charset="0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13602" indent="-83055" algn="l" defTabSz="332219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079711" indent="-83055" algn="l" defTabSz="332219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45821" indent="-83055" algn="l" defTabSz="332219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11930" indent="-83055" algn="l" defTabSz="332219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32219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66109" algn="l" defTabSz="332219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32219" algn="l" defTabSz="332219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98328" algn="l" defTabSz="332219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64437" algn="l" defTabSz="332219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830547" algn="l" defTabSz="332219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96656" algn="l" defTabSz="332219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162765" algn="l" defTabSz="332219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875" algn="l" defTabSz="332219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4181" y="1188467"/>
            <a:ext cx="2736304" cy="576064"/>
          </a:xfrm>
        </p:spPr>
        <p:txBody>
          <a:bodyPr/>
          <a:lstStyle/>
          <a:p>
            <a:r>
              <a:rPr lang="ru-RU" dirty="0" smtClean="0">
                <a:latin typeface="Century Gothic" panose="020B0502020202020204" pitchFamily="34" charset="0"/>
              </a:rPr>
              <a:t>Фамилия Имя Отчество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197" y="1764531"/>
            <a:ext cx="2448272" cy="504056"/>
          </a:xfrm>
        </p:spPr>
        <p:txBody>
          <a:bodyPr/>
          <a:lstStyle/>
          <a:p>
            <a:r>
              <a:rPr lang="ru-RU" dirty="0" smtClean="0">
                <a:latin typeface="Century Gothic" panose="020B0502020202020204" pitchFamily="34" charset="0"/>
              </a:rPr>
              <a:t>Должность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6135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Фамилия Имя Отчество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Фамилия Имя Отчество</dc:title>
  <dc:creator>Баландин Георгий Вадимович</dc:creator>
  <cp:lastModifiedBy>Баландин Георгий Вадимович</cp:lastModifiedBy>
  <cp:revision>1</cp:revision>
  <dcterms:created xsi:type="dcterms:W3CDTF">2022-04-12T09:10:12Z</dcterms:created>
  <dcterms:modified xsi:type="dcterms:W3CDTF">2022-04-12T09:14:02Z</dcterms:modified>
</cp:coreProperties>
</file>