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22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7051" y="51470"/>
            <a:ext cx="4760973" cy="936104"/>
          </a:xfrm>
        </p:spPr>
        <p:txBody>
          <a:bodyPr>
            <a:normAutofit/>
          </a:bodyPr>
          <a:lstStyle/>
          <a:p>
            <a:pPr algn="l"/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00194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9582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35646"/>
            <a:ext cx="8229600" cy="295897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429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51" y="51470"/>
            <a:ext cx="4760973" cy="936104"/>
          </a:xfrm>
        </p:spPr>
        <p:txBody>
          <a:bodyPr>
            <a:normAutofit/>
          </a:bodyPr>
          <a:lstStyle/>
          <a:p>
            <a:pPr algn="l"/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859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91630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95686"/>
            <a:ext cx="8229600" cy="267094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577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91630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95686"/>
            <a:ext cx="8229600" cy="259893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260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9582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35645"/>
            <a:ext cx="8229600" cy="295897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492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9582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35645"/>
            <a:ext cx="8229600" cy="295897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079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9582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35645"/>
            <a:ext cx="8229600" cy="295897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742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9582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997"/>
            <a:ext cx="8229600" cy="288696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001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9582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35645"/>
            <a:ext cx="8229600" cy="295897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33440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Экран (16:9)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Баландин Георгий Вадимович</dc:creator>
  <cp:lastModifiedBy>Шанава Карина Роиновна</cp:lastModifiedBy>
  <cp:revision>4</cp:revision>
  <dcterms:created xsi:type="dcterms:W3CDTF">2022-05-24T07:45:02Z</dcterms:created>
  <dcterms:modified xsi:type="dcterms:W3CDTF">2022-05-24T09:18:49Z</dcterms:modified>
</cp:coreProperties>
</file>