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61" r:id="rId4"/>
    <p:sldId id="262" r:id="rId5"/>
    <p:sldId id="267" r:id="rId6"/>
    <p:sldId id="257" r:id="rId7"/>
    <p:sldId id="264" r:id="rId8"/>
    <p:sldId id="269" r:id="rId9"/>
    <p:sldId id="265" r:id="rId10"/>
    <p:sldId id="266" r:id="rId11"/>
    <p:sldId id="263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22" d="100"/>
          <a:sy n="122" d="100"/>
        </p:scale>
        <p:origin x="-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2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26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6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7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7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2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454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396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36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23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97D9E-4D5C-4590-B98E-72AFDF2C7781}" type="datetimeFigureOut">
              <a:rPr lang="ru-RU" smtClean="0"/>
              <a:t>26.05.2017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7E0E0-393E-4920-9A52-694620BBFA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4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49287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здравоохранения Ленинградской области 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«Областная туберкулезная больница в городе Выборге».</a:t>
            </a: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428" y="3051208"/>
            <a:ext cx="2857143" cy="208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96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Процедурный кабинет.            Кашлевая кабина.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3263503" cy="435133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2507362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9763" y="365124"/>
            <a:ext cx="11271183" cy="616080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в Амбулаторно-поликлиническом отделении требуется 2 врача-фтизиатра.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направление на переподготовку по фтизиатрии врача терапевта или врача общей практики.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направление специалиста, закончившего мед. институт, в интернатуру по фтизиатрии с последующим трудоустройством в нашем учреждении.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049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0284" y="711635"/>
            <a:ext cx="11411552" cy="581183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 от 23000р.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Ежемесячная доплата врачам за специальность  5000р.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возможность временного поселения в общежитии.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982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3018"/>
            <a:ext cx="10789118" cy="616498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учреждения: Ленинградская область, город Выборг, улица Сборная, д. 2.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8-813-78-22596.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адрес: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orto_vyborg@mail.ru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Сайт: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otbvbg.ru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92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19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Выборг- старейший и красивейший город Ленинградской области.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86" y="1612678"/>
            <a:ext cx="5181600" cy="50515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12678"/>
            <a:ext cx="5108609" cy="5086563"/>
          </a:xfrm>
        </p:spPr>
      </p:pic>
    </p:spTree>
    <p:extLst>
      <p:ext uri="{BB962C8B-B14F-4D97-AF65-F5344CB8AC3E}">
        <p14:creationId xmlns:p14="http://schemas.microsoft.com/office/powerpoint/2010/main" val="1442872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крупный экономический, промышленный и культурный центр Ленинградской области, порт на Балтике.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926" y="2136808"/>
            <a:ext cx="4904874" cy="3807586"/>
          </a:xfrm>
        </p:spPr>
      </p:pic>
    </p:spTree>
    <p:extLst>
      <p:ext uri="{BB962C8B-B14F-4D97-AF65-F5344CB8AC3E}">
        <p14:creationId xmlns:p14="http://schemas.microsoft.com/office/powerpoint/2010/main" val="1216307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ГКУЗ ЛО «Областная туберкулезная больница в городе Выборге» расположена в центре города, в красивой парковой зоне.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474" y="1690688"/>
            <a:ext cx="5801784" cy="4351338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17088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 учреждением главный врач Пучков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онстантин Геннадьевич, доктор медицинских наук, профессор.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683" y="1539632"/>
            <a:ext cx="3746633" cy="5040922"/>
          </a:xfrm>
        </p:spPr>
      </p:pic>
    </p:spTree>
    <p:extLst>
      <p:ext uri="{BB962C8B-B14F-4D97-AF65-F5344CB8AC3E}">
        <p14:creationId xmlns:p14="http://schemas.microsoft.com/office/powerpoint/2010/main" val="4086292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447" y="548641"/>
            <a:ext cx="10515600" cy="5224062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Выборгский стационар - старейший в Ленинградской области для лечения больных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туберкулезом,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функционирует с 1949 года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труктура учреждения: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туб. отделение на 60 коек.</a:t>
            </a:r>
          </a:p>
          <a:p>
            <a:pPr marL="514350" indent="-514350" algn="just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легочного туберкулеза на 60 коек.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внелегочного туберкулеза на 30 коек.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Амбулаторно-поликлиническое отделение (Дневной стационар на 10 коек и Противотуберкулезный диспансер).</a:t>
            </a:r>
          </a:p>
          <a:p>
            <a:pPr marL="0" indent="0" algn="ctr">
              <a:buNone/>
            </a:pP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761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Амбулаторно-поликлиническое фтизиатрическое отделение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базе ГКУЗ ЛО «Областная туберкулезная больница в городе Выборге»  открыто  01.01.2016г.</a:t>
            </a:r>
            <a:endParaRPr lang="ru-RU" sz="3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4056605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 отделением  Смирнов Павел Владимирович, врач высшей категории.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</p:spPr>
      </p:pic>
    </p:spTree>
    <p:extLst>
      <p:ext uri="{BB962C8B-B14F-4D97-AF65-F5344CB8AC3E}">
        <p14:creationId xmlns:p14="http://schemas.microsoft.com/office/powerpoint/2010/main" val="52181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Регистратура.                                          Детское отделение.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194"/>
            <a:ext cx="5181600" cy="3886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58194"/>
            <a:ext cx="5181600" cy="3886200"/>
          </a:xfrm>
        </p:spPr>
      </p:pic>
    </p:spTree>
    <p:extLst>
      <p:ext uri="{BB962C8B-B14F-4D97-AF65-F5344CB8AC3E}">
        <p14:creationId xmlns:p14="http://schemas.microsoft.com/office/powerpoint/2010/main" val="543675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247</Words>
  <Application>Microsoft Office PowerPoint</Application>
  <PresentationFormat>Произвольный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Выборг- старейший и красивейший город Ленинградской области.</vt:lpstr>
      <vt:lpstr>Это крупный экономический, промышленный и культурный центр Ленинградской области, порт на Балтике.</vt:lpstr>
      <vt:lpstr>ГКУЗ ЛО «Областная туберкулезная больница в городе Выборге» расположена в центре города, в красивой парковой зоне.</vt:lpstr>
      <vt:lpstr>Руководит учреждением главный врач Пучков Константин Геннадьевич, доктор медицинских наук, профессор.</vt:lpstr>
      <vt:lpstr>Презентация PowerPoint</vt:lpstr>
      <vt:lpstr>Амбулаторно-поликлиническое фтизиатрическое отделение на базе ГКУЗ ЛО «Областная туберкулезная больница в городе Выборге»  открыто  01.01.2016г.</vt:lpstr>
      <vt:lpstr>Руководит отделением  Смирнов Павел Владимирович, врач высшей категории.</vt:lpstr>
      <vt:lpstr>       Регистратура.                                          Детское отделение.</vt:lpstr>
      <vt:lpstr>         Процедурный кабинет.            Кашлевая кабина.</vt:lpstr>
      <vt:lpstr> </vt:lpstr>
      <vt:lpstr>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Котик Марина Владимировна</cp:lastModifiedBy>
  <cp:revision>15</cp:revision>
  <dcterms:created xsi:type="dcterms:W3CDTF">2017-04-28T08:14:19Z</dcterms:created>
  <dcterms:modified xsi:type="dcterms:W3CDTF">2017-05-26T08:44:19Z</dcterms:modified>
</cp:coreProperties>
</file>