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20" d="100"/>
          <a:sy n="120" d="100"/>
        </p:scale>
        <p:origin x="-96" y="-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Relationship Id="rId9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21" y="241070"/>
            <a:ext cx="10802848" cy="6076603"/>
          </a:xfrm>
        </p:spPr>
      </p:pic>
    </p:spTree>
    <p:extLst>
      <p:ext uri="{BB962C8B-B14F-4D97-AF65-F5344CB8AC3E}">
        <p14:creationId xmlns:p14="http://schemas.microsoft.com/office/powerpoint/2010/main" val="47389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403" y="457201"/>
            <a:ext cx="10180546" cy="6101541"/>
          </a:xfrm>
        </p:spPr>
      </p:pic>
    </p:spTree>
    <p:extLst>
      <p:ext uri="{BB962C8B-B14F-4D97-AF65-F5344CB8AC3E}">
        <p14:creationId xmlns:p14="http://schemas.microsoft.com/office/powerpoint/2010/main" val="2056045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515" y="232755"/>
            <a:ext cx="10545220" cy="6152045"/>
          </a:xfrm>
        </p:spPr>
      </p:pic>
    </p:spTree>
    <p:extLst>
      <p:ext uri="{BB962C8B-B14F-4D97-AF65-F5344CB8AC3E}">
        <p14:creationId xmlns:p14="http://schemas.microsoft.com/office/powerpoint/2010/main" val="3890585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152" y="3079750"/>
            <a:ext cx="5395299" cy="35972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437" y="319925"/>
            <a:ext cx="4140057" cy="27598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231" y="1905000"/>
            <a:ext cx="3913764" cy="26091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628" y="4514176"/>
            <a:ext cx="3270365" cy="21802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24" y="2155678"/>
            <a:ext cx="4418907" cy="23584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732" y="14227"/>
            <a:ext cx="3284219" cy="21414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54" y="4274306"/>
            <a:ext cx="3715789" cy="247719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231" y="14227"/>
            <a:ext cx="3017520" cy="20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284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5593" y="29125"/>
            <a:ext cx="7198823" cy="115546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6082"/>
                </a:solidFill>
              </a:rPr>
              <a:t>Приглашаем к сотрудничеству:</a:t>
            </a:r>
            <a:br>
              <a:rPr lang="ru-RU" dirty="0" smtClean="0">
                <a:solidFill>
                  <a:srgbClr val="006082"/>
                </a:solidFill>
              </a:rPr>
            </a:br>
            <a:r>
              <a:rPr lang="ru-RU" dirty="0" err="1" smtClean="0">
                <a:solidFill>
                  <a:srgbClr val="006082"/>
                </a:solidFill>
              </a:rPr>
              <a:t>г.Липецк</a:t>
            </a:r>
            <a:r>
              <a:rPr lang="ru-RU" dirty="0" smtClean="0">
                <a:solidFill>
                  <a:srgbClr val="006082"/>
                </a:solidFill>
              </a:rPr>
              <a:t>, ул. Ленина,40</a:t>
            </a:r>
            <a:br>
              <a:rPr lang="ru-RU" dirty="0" smtClean="0">
                <a:solidFill>
                  <a:srgbClr val="006082"/>
                </a:solidFill>
              </a:rPr>
            </a:br>
            <a:r>
              <a:rPr lang="ru-RU" dirty="0" smtClean="0">
                <a:solidFill>
                  <a:srgbClr val="006082"/>
                </a:solidFill>
              </a:rPr>
              <a:t>Главный врач Копытина Елена Владимировна +74742 55 33 03</a:t>
            </a:r>
            <a:endParaRPr lang="ru-RU" dirty="0">
              <a:solidFill>
                <a:srgbClr val="006082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366" y="1"/>
            <a:ext cx="4489634" cy="236918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366" y="3829858"/>
            <a:ext cx="4489634" cy="30281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15" y="2448187"/>
            <a:ext cx="7615151" cy="43392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366" y="1781233"/>
            <a:ext cx="4489634" cy="235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82994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</TotalTime>
  <Words>4</Words>
  <Application>Microsoft Office PowerPoint</Application>
  <PresentationFormat>Произвольный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Приглашаем к сотрудничеству: г.Липецк, ул. Ленина,40 Главный врач Копытина Елена Владимировна +74742 55 33 03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Миронова Екатерина Александровна</cp:lastModifiedBy>
  <cp:revision>5</cp:revision>
  <dcterms:created xsi:type="dcterms:W3CDTF">2023-02-28T08:32:20Z</dcterms:created>
  <dcterms:modified xsi:type="dcterms:W3CDTF">2023-03-24T09:39:01Z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516254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