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79" r:id="rId5"/>
    <p:sldId id="258" r:id="rId6"/>
    <p:sldId id="259" r:id="rId7"/>
    <p:sldId id="260" r:id="rId8"/>
    <p:sldId id="268" r:id="rId9"/>
    <p:sldId id="261" r:id="rId10"/>
    <p:sldId id="274" r:id="rId11"/>
    <p:sldId id="275" r:id="rId12"/>
    <p:sldId id="276" r:id="rId13"/>
    <p:sldId id="277" r:id="rId14"/>
    <p:sldId id="278" r:id="rId15"/>
    <p:sldId id="265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7030A0"/>
    <a:srgbClr val="00B0F0"/>
    <a:srgbClr val="0070C0"/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88415" autoAdjust="0"/>
  </p:normalViewPr>
  <p:slideViewPr>
    <p:cSldViewPr snapToGrid="0" showGuides="1">
      <p:cViewPr varScale="1">
        <p:scale>
          <a:sx n="113" d="100"/>
          <a:sy n="113" d="100"/>
        </p:scale>
        <p:origin x="-31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4" d="100"/>
        <a:sy n="114" d="100"/>
      </p:scale>
      <p:origin x="0" y="-1476"/>
    </p:cViewPr>
  </p:sorterViewPr>
  <p:notesViewPr>
    <p:cSldViewPr snapToGrid="0" showGuides="1">
      <p:cViewPr>
        <p:scale>
          <a:sx n="100" d="100"/>
          <a:sy n="100" d="100"/>
        </p:scale>
        <p:origin x="276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8AFA8042-29A1-4486-A765-7552698406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8D8449A-A734-4B2E-9806-61303F24B6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2483BDC-EF41-4E44-A8A3-5863DB25923C}" type="datetime1">
              <a:rPr lang="ru-RU" smtClean="0"/>
              <a:t>06.05.2024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6605C2A-990C-4531-8CBF-BC3BEC0AF3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xmlns="" id="{0D7358FE-F7D5-4C85-B0FD-2394F7F877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5BAE485-B3C6-4830-BBC8-C6E008BDD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6289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5F56D27-BBA2-41DE-A4BF-4D998FDFCA54}" type="datetime1">
              <a:rPr lang="ru-RU" noProof="0" smtClean="0"/>
              <a:t>06.05.2024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85ACE04-E13C-4837-B6DD-B388E7CAA05E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50441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85ACE04-E13C-4837-B6DD-B388E7CAA05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425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85ACE04-E13C-4837-B6DD-B388E7CAA05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85ACE04-E13C-4837-B6DD-B388E7CAA05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833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85ACE04-E13C-4837-B6DD-B388E7CAA05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590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85ACE04-E13C-4837-B6DD-B388E7CAA05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40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385ACE04-E13C-4837-B6DD-B388E7CAA05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8582E5-8FA2-4056-805F-EF36F70668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86300" y="2726872"/>
            <a:ext cx="7233557" cy="832077"/>
          </a:xfrm>
        </p:spPr>
        <p:txBody>
          <a:bodyPr rtlCol="0" anchor="b">
            <a:normAutofit/>
          </a:bodyPr>
          <a:lstStyle>
            <a:lvl1pPr algn="l">
              <a:defRPr sz="4800" b="1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C085D6F-874B-44F8-B241-51EF13CA9C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6300" y="3569380"/>
            <a:ext cx="7233557" cy="365125"/>
          </a:xfrm>
        </p:spPr>
        <p:txBody>
          <a:bodyPr lIns="0" rtlCol="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DE5D2F-535D-4D7C-9BE1-84BFEC7A65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42621B45-8A34-4881-B0D9-59BC3253BF20}" type="datetime1">
              <a:rPr lang="ru-RU" noProof="0" smtClean="0"/>
              <a:t>06.05.2024</a:t>
            </a:fld>
            <a:endParaRPr lang="ru-RU" noProof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64363625-95D4-4DF0-A1AA-D060728EC426}"/>
              </a:ext>
            </a:extLst>
          </p:cNvPr>
          <p:cNvCxnSpPr>
            <a:cxnSpLocks/>
          </p:cNvCxnSpPr>
          <p:nvPr userDrawn="1"/>
        </p:nvCxnSpPr>
        <p:spPr>
          <a:xfrm>
            <a:off x="4827812" y="4082142"/>
            <a:ext cx="1656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ECBCF8A4-C2B4-4945-8D79-C9D46B7FBECB}"/>
              </a:ext>
            </a:extLst>
          </p:cNvPr>
          <p:cNvGrpSpPr/>
          <p:nvPr userDrawn="1"/>
        </p:nvGrpSpPr>
        <p:grpSpPr>
          <a:xfrm>
            <a:off x="4793474" y="2475187"/>
            <a:ext cx="748798" cy="134113"/>
            <a:chOff x="4827813" y="2534636"/>
            <a:chExt cx="996651" cy="178504"/>
          </a:xfrm>
        </p:grpSpPr>
        <p:sp>
          <p:nvSpPr>
            <p:cNvPr id="9" name="Овал 8">
              <a:extLst>
                <a:ext uri="{FF2B5EF4-FFF2-40B4-BE49-F238E27FC236}">
                  <a16:creationId xmlns:a16="http://schemas.microsoft.com/office/drawing/2014/main" xmlns="" id="{479C2256-8A0F-4625-86F0-FB439F3EAD4E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253CF488-6D31-4B63-A3C6-C4D838C23FCE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xmlns="" id="{E32985B6-7260-445A-A580-6993E0DEBFD9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xmlns="" id="{3BC682E1-4E5D-4006-81EA-550DD98166E4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4" name="Рисунок 13">
            <a:extLst>
              <a:ext uri="{FF2B5EF4-FFF2-40B4-BE49-F238E27FC236}">
                <a16:creationId xmlns:a16="http://schemas.microsoft.com/office/drawing/2014/main" xmlns="" id="{F0C7F772-E2DA-4B13-AC2E-28A0EE6D84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424363" cy="6858000"/>
          </a:xfr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47953C80-71A5-4AA2-AEAD-21948D1AA6DC}"/>
              </a:ext>
            </a:extLst>
          </p:cNvPr>
          <p:cNvSpPr/>
          <p:nvPr userDrawn="1"/>
        </p:nvSpPr>
        <p:spPr>
          <a:xfrm>
            <a:off x="8621485" y="4408714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9C4582D1-F710-4E2F-9868-CB89116D5932}"/>
              </a:ext>
            </a:extLst>
          </p:cNvPr>
          <p:cNvSpPr/>
          <p:nvPr userDrawn="1"/>
        </p:nvSpPr>
        <p:spPr>
          <a:xfrm>
            <a:off x="8303078" y="4184310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994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xmlns="" id="{99564622-96D9-48C4-BB60-87F3F7C8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D9C089FD-3BC7-434F-810A-04F78AFC84D2}"/>
              </a:ext>
            </a:extLst>
          </p:cNvPr>
          <p:cNvCxnSpPr>
            <a:cxnSpLocks/>
          </p:cNvCxnSpPr>
          <p:nvPr userDrawn="1"/>
        </p:nvCxnSpPr>
        <p:spPr>
          <a:xfrm>
            <a:off x="-24055" y="1452565"/>
            <a:ext cx="1717831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EF7AC837-D78F-424C-9FDC-C3A445A5E0B6}"/>
              </a:ext>
            </a:extLst>
          </p:cNvPr>
          <p:cNvCxnSpPr>
            <a:cxnSpLocks/>
          </p:cNvCxnSpPr>
          <p:nvPr userDrawn="1"/>
        </p:nvCxnSpPr>
        <p:spPr>
          <a:xfrm>
            <a:off x="1804745" y="1452565"/>
            <a:ext cx="54573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6831C4EF-58CF-4AEC-9F81-CB38D946A457}"/>
              </a:ext>
            </a:extLst>
          </p:cNvPr>
          <p:cNvCxnSpPr>
            <a:cxnSpLocks/>
          </p:cNvCxnSpPr>
          <p:nvPr userDrawn="1"/>
        </p:nvCxnSpPr>
        <p:spPr>
          <a:xfrm flipV="1">
            <a:off x="2454442" y="1429119"/>
            <a:ext cx="9737558" cy="15383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xmlns="" id="{EC7CCE55-AF4E-4245-BFBC-DEC36E1D4A47}"/>
              </a:ext>
            </a:extLst>
          </p:cNvPr>
          <p:cNvGrpSpPr/>
          <p:nvPr userDrawn="1"/>
        </p:nvGrpSpPr>
        <p:grpSpPr>
          <a:xfrm>
            <a:off x="363416" y="421045"/>
            <a:ext cx="748798" cy="134113"/>
            <a:chOff x="4827813" y="2534636"/>
            <a:chExt cx="996651" cy="178504"/>
          </a:xfrm>
        </p:grpSpPr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xmlns="" id="{A13A9D50-C6EA-F04C-BB84-891959D759F9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2790B908-BCFE-FA4B-B5E3-36C62E088DE9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C96D4A9D-D054-044B-8920-BE06A68ED267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24" name="Овал 23">
              <a:extLst>
                <a:ext uri="{FF2B5EF4-FFF2-40B4-BE49-F238E27FC236}">
                  <a16:creationId xmlns:a16="http://schemas.microsoft.com/office/drawing/2014/main" xmlns="" id="{843643B7-9DFD-8C46-881C-69B3D67CA91A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5" name="Текст 2">
            <a:extLst>
              <a:ext uri="{FF2B5EF4-FFF2-40B4-BE49-F238E27FC236}">
                <a16:creationId xmlns:a16="http://schemas.microsoft.com/office/drawing/2014/main" xmlns="" id="{BE814D66-F00F-0D44-AD03-889FEE787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416" y="1825625"/>
            <a:ext cx="1146516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FF9B990C-5D9C-4A90-AC73-5889BC9F75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44C85E5F-5B5E-48CC-8469-0263621D91FF}"/>
              </a:ext>
            </a:extLst>
          </p:cNvPr>
          <p:cNvSpPr/>
          <p:nvPr userDrawn="1"/>
        </p:nvSpPr>
        <p:spPr>
          <a:xfrm>
            <a:off x="4608159" y="4718683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7EE4E300-6C8E-4262-BE1D-587C7B70E7ED}"/>
              </a:ext>
            </a:extLst>
          </p:cNvPr>
          <p:cNvSpPr/>
          <p:nvPr userDrawn="1"/>
        </p:nvSpPr>
        <p:spPr>
          <a:xfrm>
            <a:off x="4289752" y="4494279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2897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="" id="{792237E7-A574-47D2-9624-D12F4756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16" y="246186"/>
            <a:ext cx="11465168" cy="1037492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xmlns="" id="{99564622-96D9-48C4-BB60-87F3F7C8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D9C089FD-3BC7-434F-810A-04F78AFC84D2}"/>
              </a:ext>
            </a:extLst>
          </p:cNvPr>
          <p:cNvCxnSpPr>
            <a:cxnSpLocks/>
          </p:cNvCxnSpPr>
          <p:nvPr userDrawn="1"/>
        </p:nvCxnSpPr>
        <p:spPr>
          <a:xfrm>
            <a:off x="-24055" y="1452565"/>
            <a:ext cx="1717831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EF7AC837-D78F-424C-9FDC-C3A445A5E0B6}"/>
              </a:ext>
            </a:extLst>
          </p:cNvPr>
          <p:cNvCxnSpPr>
            <a:cxnSpLocks/>
          </p:cNvCxnSpPr>
          <p:nvPr userDrawn="1"/>
        </p:nvCxnSpPr>
        <p:spPr>
          <a:xfrm>
            <a:off x="1804745" y="1452565"/>
            <a:ext cx="54573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6831C4EF-58CF-4AEC-9F81-CB38D946A457}"/>
              </a:ext>
            </a:extLst>
          </p:cNvPr>
          <p:cNvCxnSpPr>
            <a:cxnSpLocks/>
          </p:cNvCxnSpPr>
          <p:nvPr userDrawn="1"/>
        </p:nvCxnSpPr>
        <p:spPr>
          <a:xfrm flipV="1">
            <a:off x="2454442" y="1429119"/>
            <a:ext cx="9737558" cy="15383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xmlns="" id="{EC7CCE55-AF4E-4245-BFBC-DEC36E1D4A47}"/>
              </a:ext>
            </a:extLst>
          </p:cNvPr>
          <p:cNvGrpSpPr/>
          <p:nvPr userDrawn="1"/>
        </p:nvGrpSpPr>
        <p:grpSpPr>
          <a:xfrm>
            <a:off x="363416" y="421045"/>
            <a:ext cx="748798" cy="134113"/>
            <a:chOff x="4827813" y="2534636"/>
            <a:chExt cx="996651" cy="178504"/>
          </a:xfrm>
        </p:grpSpPr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xmlns="" id="{A13A9D50-C6EA-F04C-BB84-891959D759F9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2790B908-BCFE-FA4B-B5E3-36C62E088DE9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C96D4A9D-D054-044B-8920-BE06A68ED267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24" name="Овал 23">
              <a:extLst>
                <a:ext uri="{FF2B5EF4-FFF2-40B4-BE49-F238E27FC236}">
                  <a16:creationId xmlns:a16="http://schemas.microsoft.com/office/drawing/2014/main" xmlns="" id="{843643B7-9DFD-8C46-881C-69B3D67CA91A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6" name="Объект 3">
            <a:extLst>
              <a:ext uri="{FF2B5EF4-FFF2-40B4-BE49-F238E27FC236}">
                <a16:creationId xmlns:a16="http://schemas.microsoft.com/office/drawing/2014/main" xmlns="" id="{6E22FA8C-3243-4716-A6BD-F37D6058F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7381" y="1825625"/>
            <a:ext cx="5481203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xmlns="" id="{8ABE3FD8-339C-4F75-876F-8347ADE67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416" y="1825625"/>
            <a:ext cx="5481203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E72FB389-5EA4-4084-B7A2-A4D0A43561F6}"/>
              </a:ext>
            </a:extLst>
          </p:cNvPr>
          <p:cNvSpPr/>
          <p:nvPr userDrawn="1"/>
        </p:nvSpPr>
        <p:spPr>
          <a:xfrm>
            <a:off x="4608159" y="4718683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F7783FE1-0115-4345-89B2-C073569FB8EE}"/>
              </a:ext>
            </a:extLst>
          </p:cNvPr>
          <p:cNvSpPr/>
          <p:nvPr userDrawn="1"/>
        </p:nvSpPr>
        <p:spPr>
          <a:xfrm>
            <a:off x="4289752" y="4494279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7366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="" id="{792237E7-A574-47D2-9624-D12F4756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16" y="246186"/>
            <a:ext cx="11465168" cy="1037492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xmlns="" id="{99564622-96D9-48C4-BB60-87F3F7C8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D9C089FD-3BC7-434F-810A-04F78AFC84D2}"/>
              </a:ext>
            </a:extLst>
          </p:cNvPr>
          <p:cNvCxnSpPr>
            <a:cxnSpLocks/>
          </p:cNvCxnSpPr>
          <p:nvPr userDrawn="1"/>
        </p:nvCxnSpPr>
        <p:spPr>
          <a:xfrm>
            <a:off x="-24055" y="1452565"/>
            <a:ext cx="1717831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EF7AC837-D78F-424C-9FDC-C3A445A5E0B6}"/>
              </a:ext>
            </a:extLst>
          </p:cNvPr>
          <p:cNvCxnSpPr>
            <a:cxnSpLocks/>
          </p:cNvCxnSpPr>
          <p:nvPr userDrawn="1"/>
        </p:nvCxnSpPr>
        <p:spPr>
          <a:xfrm>
            <a:off x="1804745" y="1452565"/>
            <a:ext cx="54573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6831C4EF-58CF-4AEC-9F81-CB38D946A457}"/>
              </a:ext>
            </a:extLst>
          </p:cNvPr>
          <p:cNvCxnSpPr>
            <a:cxnSpLocks/>
          </p:cNvCxnSpPr>
          <p:nvPr userDrawn="1"/>
        </p:nvCxnSpPr>
        <p:spPr>
          <a:xfrm flipV="1">
            <a:off x="2454442" y="1429119"/>
            <a:ext cx="9737558" cy="15383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xmlns="" id="{EC7CCE55-AF4E-4245-BFBC-DEC36E1D4A47}"/>
              </a:ext>
            </a:extLst>
          </p:cNvPr>
          <p:cNvGrpSpPr/>
          <p:nvPr userDrawn="1"/>
        </p:nvGrpSpPr>
        <p:grpSpPr>
          <a:xfrm>
            <a:off x="363416" y="421045"/>
            <a:ext cx="748798" cy="134113"/>
            <a:chOff x="4827813" y="2534636"/>
            <a:chExt cx="996651" cy="178504"/>
          </a:xfrm>
        </p:grpSpPr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xmlns="" id="{A13A9D50-C6EA-F04C-BB84-891959D759F9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2790B908-BCFE-FA4B-B5E3-36C62E088DE9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C96D4A9D-D054-044B-8920-BE06A68ED267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24" name="Овал 23">
              <a:extLst>
                <a:ext uri="{FF2B5EF4-FFF2-40B4-BE49-F238E27FC236}">
                  <a16:creationId xmlns:a16="http://schemas.microsoft.com/office/drawing/2014/main" xmlns="" id="{843643B7-9DFD-8C46-881C-69B3D67CA91A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27" name="Текст 4">
            <a:extLst>
              <a:ext uri="{FF2B5EF4-FFF2-40B4-BE49-F238E27FC236}">
                <a16:creationId xmlns:a16="http://schemas.microsoft.com/office/drawing/2014/main" xmlns="" id="{9F73353B-C50B-4A8A-87CF-657C1EB894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7380" y="1681163"/>
            <a:ext cx="5481203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8" name="Объект 5">
            <a:extLst>
              <a:ext uri="{FF2B5EF4-FFF2-40B4-BE49-F238E27FC236}">
                <a16:creationId xmlns:a16="http://schemas.microsoft.com/office/drawing/2014/main" xmlns="" id="{5EFF7F5E-3221-4390-9B17-D1944365BF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7379" y="2586215"/>
            <a:ext cx="5481203" cy="360344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xmlns="" id="{9506B516-77C1-431B-A8A5-68FA5D4B6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416" y="1681163"/>
            <a:ext cx="5481202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0" name="Объект 3">
            <a:extLst>
              <a:ext uri="{FF2B5EF4-FFF2-40B4-BE49-F238E27FC236}">
                <a16:creationId xmlns:a16="http://schemas.microsoft.com/office/drawing/2014/main" xmlns="" id="{860F1452-CAB9-4154-ADCC-9245E71D0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416" y="2586215"/>
            <a:ext cx="5481202" cy="360344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xmlns="" id="{12892DF4-5A8A-4E92-A425-210ABE570F58}"/>
              </a:ext>
            </a:extLst>
          </p:cNvPr>
          <p:cNvSpPr/>
          <p:nvPr userDrawn="1"/>
        </p:nvSpPr>
        <p:spPr>
          <a:xfrm>
            <a:off x="4608159" y="4718683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xmlns="" id="{99AE2680-A46C-4B06-9ED9-53E617C1F174}"/>
              </a:ext>
            </a:extLst>
          </p:cNvPr>
          <p:cNvSpPr/>
          <p:nvPr userDrawn="1"/>
        </p:nvSpPr>
        <p:spPr>
          <a:xfrm>
            <a:off x="4289752" y="4494279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5527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D44E22-137C-4913-A29E-04F82EA878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3794663"/>
            <a:ext cx="10515600" cy="823232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IN" sz="3600" b="1" cap="all" baseline="0"/>
            </a:lvl1pPr>
          </a:lstStyle>
          <a:p>
            <a:pPr lvl="0" rtl="0"/>
            <a:r>
              <a:rPr lang="ru-RU" noProof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4139FA-A83B-432B-9C7C-26634F463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D93E40EC-FFAE-4BC0-932E-60CC9A1785C0}"/>
              </a:ext>
            </a:extLst>
          </p:cNvPr>
          <p:cNvCxnSpPr>
            <a:cxnSpLocks/>
          </p:cNvCxnSpPr>
          <p:nvPr userDrawn="1"/>
        </p:nvCxnSpPr>
        <p:spPr>
          <a:xfrm>
            <a:off x="5351690" y="3748188"/>
            <a:ext cx="1488621" cy="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65844635-8274-49B1-BBEC-354A0872E526}"/>
              </a:ext>
            </a:extLst>
          </p:cNvPr>
          <p:cNvGrpSpPr/>
          <p:nvPr userDrawn="1"/>
        </p:nvGrpSpPr>
        <p:grpSpPr>
          <a:xfrm>
            <a:off x="5721601" y="4594679"/>
            <a:ext cx="748798" cy="134113"/>
            <a:chOff x="4827813" y="2534636"/>
            <a:chExt cx="996651" cy="178504"/>
          </a:xfrm>
        </p:grpSpPr>
        <p:sp>
          <p:nvSpPr>
            <p:cNvPr id="19" name="Овал 18">
              <a:extLst>
                <a:ext uri="{FF2B5EF4-FFF2-40B4-BE49-F238E27FC236}">
                  <a16:creationId xmlns:a16="http://schemas.microsoft.com/office/drawing/2014/main" xmlns="" id="{9754643C-5B30-4FC2-BFAC-4FD007AC9EC7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xmlns="" id="{23FDDB55-6BA5-4489-9E37-4A76254A5CD7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DA023CF8-2471-40A5-B2EF-E9BF4DF2C0E1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22" name="Овал 21">
              <a:extLst>
                <a:ext uri="{FF2B5EF4-FFF2-40B4-BE49-F238E27FC236}">
                  <a16:creationId xmlns:a16="http://schemas.microsoft.com/office/drawing/2014/main" xmlns="" id="{F9B0428F-5D1A-4CD3-BDA2-9CA7F5141455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3" name="Текст 3">
            <a:extLst>
              <a:ext uri="{FF2B5EF4-FFF2-40B4-BE49-F238E27FC236}">
                <a16:creationId xmlns:a16="http://schemas.microsoft.com/office/drawing/2014/main" xmlns="" id="{86E0573A-023B-4D1C-8224-56A5D0DDF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4839679"/>
            <a:ext cx="10507662" cy="1305379"/>
          </a:xfrm>
        </p:spPr>
        <p:txBody>
          <a:bodyPr vert="horz" lIns="91440" tIns="45720" rIns="91440" bIns="45720" rtlCol="0">
            <a:noAutofit/>
          </a:bodyPr>
          <a:lstStyle>
            <a:lvl1pPr marL="0" indent="0" algn="ctr">
              <a:buNone/>
              <a:defRPr lang="en-US" b="0" cap="none" baseline="0"/>
            </a:lvl1pPr>
          </a:lstStyle>
          <a:p>
            <a:pPr marL="228600" lvl="0" indent="-228600" algn="ctr" rtl="0">
              <a:lnSpc>
                <a:spcPct val="100000"/>
              </a:lnSpc>
            </a:pPr>
            <a:r>
              <a:rPr lang="ru-RU" noProof="0"/>
              <a:t>Образец текста</a:t>
            </a:r>
          </a:p>
        </p:txBody>
      </p:sp>
      <p:sp>
        <p:nvSpPr>
          <p:cNvPr id="15" name="Рисунок 2">
            <a:extLst>
              <a:ext uri="{FF2B5EF4-FFF2-40B4-BE49-F238E27FC236}">
                <a16:creationId xmlns:a16="http://schemas.microsoft.com/office/drawing/2014/main" xmlns="" id="{12087456-C0E8-4AA6-81E8-996CEC037E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713017"/>
          </a:xfr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000" dirty="0"/>
            </a:lvl1pPr>
          </a:lstStyle>
          <a:p>
            <a:pPr marL="0" lvl="0" indent="0" algn="ctr" rtl="0">
              <a:buNone/>
            </a:pPr>
            <a:r>
              <a:rPr lang="ru-RU" noProof="0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82119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2237E7-A574-47D2-9624-D12F475605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3416" y="246186"/>
            <a:ext cx="3206261" cy="1037492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Заголовок</a:t>
            </a:r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xmlns="" id="{99564622-96D9-48C4-BB60-87F3F7C8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A6A27954-3A0E-430B-AD48-05A3F3278D70}"/>
              </a:ext>
            </a:extLst>
          </p:cNvPr>
          <p:cNvGrpSpPr/>
          <p:nvPr userDrawn="1"/>
        </p:nvGrpSpPr>
        <p:grpSpPr>
          <a:xfrm>
            <a:off x="-24056" y="1452564"/>
            <a:ext cx="3385227" cy="134113"/>
            <a:chOff x="-24055" y="1452565"/>
            <a:chExt cx="2374534" cy="0"/>
          </a:xfrm>
        </p:grpSpPr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xmlns="" id="{D9C089FD-3BC7-434F-810A-04F78AFC84D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24055" y="1452565"/>
              <a:ext cx="1717831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xmlns="" id="{EF7AC837-D78F-424C-9FDC-C3A445A5E0B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04745" y="1452565"/>
              <a:ext cx="545734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3F366940-FB5E-4B76-8829-80C14F137B3A}"/>
              </a:ext>
            </a:extLst>
          </p:cNvPr>
          <p:cNvSpPr/>
          <p:nvPr userDrawn="1"/>
        </p:nvSpPr>
        <p:spPr>
          <a:xfrm>
            <a:off x="10251393" y="555158"/>
            <a:ext cx="3298372" cy="3298372"/>
          </a:xfrm>
          <a:prstGeom prst="ellipse">
            <a:avLst/>
          </a:prstGeom>
          <a:noFill/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75486FFB-46EF-4E74-BFFF-7ED054DB0D9C}"/>
              </a:ext>
            </a:extLst>
          </p:cNvPr>
          <p:cNvSpPr/>
          <p:nvPr userDrawn="1"/>
        </p:nvSpPr>
        <p:spPr>
          <a:xfrm>
            <a:off x="9932986" y="330754"/>
            <a:ext cx="1268186" cy="1268186"/>
          </a:xfrm>
          <a:prstGeom prst="ellipse">
            <a:avLst/>
          </a:prstGeom>
          <a:noFill/>
          <a:ln w="31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6D35CCD2-B73F-944C-B572-7FBFC7DE22E4}"/>
              </a:ext>
            </a:extLst>
          </p:cNvPr>
          <p:cNvGrpSpPr/>
          <p:nvPr userDrawn="1"/>
        </p:nvGrpSpPr>
        <p:grpSpPr>
          <a:xfrm>
            <a:off x="363416" y="421045"/>
            <a:ext cx="748798" cy="134113"/>
            <a:chOff x="4827813" y="2534636"/>
            <a:chExt cx="996651" cy="178504"/>
          </a:xfrm>
        </p:grpSpPr>
        <p:sp>
          <p:nvSpPr>
            <p:cNvPr id="28" name="Овал 27">
              <a:extLst>
                <a:ext uri="{FF2B5EF4-FFF2-40B4-BE49-F238E27FC236}">
                  <a16:creationId xmlns:a16="http://schemas.microsoft.com/office/drawing/2014/main" xmlns="" id="{9D8F78D8-558F-3540-A5F4-B1AD8942B341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5" name="Овал 34">
              <a:extLst>
                <a:ext uri="{FF2B5EF4-FFF2-40B4-BE49-F238E27FC236}">
                  <a16:creationId xmlns:a16="http://schemas.microsoft.com/office/drawing/2014/main" xmlns="" id="{3F8F621A-F298-2B48-B7E0-8D9BEE8AA763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6" name="Овал 35">
              <a:extLst>
                <a:ext uri="{FF2B5EF4-FFF2-40B4-BE49-F238E27FC236}">
                  <a16:creationId xmlns:a16="http://schemas.microsoft.com/office/drawing/2014/main" xmlns="" id="{C17A3A3B-82AE-0A46-AE32-9B111F975BDB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37" name="Овал 36">
              <a:extLst>
                <a:ext uri="{FF2B5EF4-FFF2-40B4-BE49-F238E27FC236}">
                  <a16:creationId xmlns:a16="http://schemas.microsoft.com/office/drawing/2014/main" xmlns="" id="{DF206CE3-6B94-C340-8BA3-A2A4E407E499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30" name="Текст 3">
            <a:extLst>
              <a:ext uri="{FF2B5EF4-FFF2-40B4-BE49-F238E27FC236}">
                <a16:creationId xmlns:a16="http://schemas.microsoft.com/office/drawing/2014/main" xmlns="" id="{1B247C0B-04BA-4D5C-A41D-AEA6021724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3416" y="2057400"/>
            <a:ext cx="3206261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1" name="Объект 2">
            <a:extLst>
              <a:ext uri="{FF2B5EF4-FFF2-40B4-BE49-F238E27FC236}">
                <a16:creationId xmlns:a16="http://schemas.microsoft.com/office/drawing/2014/main" xmlns="" id="{194C619D-34F6-4A29-857A-D76007218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8084" y="246187"/>
            <a:ext cx="7467304" cy="561486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9517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2237E7-A574-47D2-9624-D12F4756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16" y="246186"/>
            <a:ext cx="11465168" cy="1037492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xmlns="" id="{99564622-96D9-48C4-BB60-87F3F7C8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D9C089FD-3BC7-434F-810A-04F78AFC84D2}"/>
              </a:ext>
            </a:extLst>
          </p:cNvPr>
          <p:cNvCxnSpPr>
            <a:cxnSpLocks/>
          </p:cNvCxnSpPr>
          <p:nvPr userDrawn="1"/>
        </p:nvCxnSpPr>
        <p:spPr>
          <a:xfrm>
            <a:off x="-24055" y="1452565"/>
            <a:ext cx="1717831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EF7AC837-D78F-424C-9FDC-C3A445A5E0B6}"/>
              </a:ext>
            </a:extLst>
          </p:cNvPr>
          <p:cNvCxnSpPr>
            <a:cxnSpLocks/>
          </p:cNvCxnSpPr>
          <p:nvPr userDrawn="1"/>
        </p:nvCxnSpPr>
        <p:spPr>
          <a:xfrm>
            <a:off x="1804745" y="1452565"/>
            <a:ext cx="54573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6831C4EF-58CF-4AEC-9F81-CB38D946A457}"/>
              </a:ext>
            </a:extLst>
          </p:cNvPr>
          <p:cNvCxnSpPr>
            <a:cxnSpLocks/>
          </p:cNvCxnSpPr>
          <p:nvPr userDrawn="1"/>
        </p:nvCxnSpPr>
        <p:spPr>
          <a:xfrm flipV="1">
            <a:off x="2454442" y="1429119"/>
            <a:ext cx="9737558" cy="15383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xmlns="" id="{EC7CCE55-AF4E-4245-BFBC-DEC36E1D4A47}"/>
              </a:ext>
            </a:extLst>
          </p:cNvPr>
          <p:cNvGrpSpPr/>
          <p:nvPr userDrawn="1"/>
        </p:nvGrpSpPr>
        <p:grpSpPr>
          <a:xfrm>
            <a:off x="363416" y="421045"/>
            <a:ext cx="748798" cy="134113"/>
            <a:chOff x="4827813" y="2534636"/>
            <a:chExt cx="996651" cy="178504"/>
          </a:xfrm>
        </p:grpSpPr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xmlns="" id="{A13A9D50-C6EA-F04C-BB84-891959D759F9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2790B908-BCFE-FA4B-B5E3-36C62E088DE9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3" name="Овал 22">
              <a:extLst>
                <a:ext uri="{FF2B5EF4-FFF2-40B4-BE49-F238E27FC236}">
                  <a16:creationId xmlns:a16="http://schemas.microsoft.com/office/drawing/2014/main" xmlns="" id="{C96D4A9D-D054-044B-8920-BE06A68ED267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24" name="Овал 23">
              <a:extLst>
                <a:ext uri="{FF2B5EF4-FFF2-40B4-BE49-F238E27FC236}">
                  <a16:creationId xmlns:a16="http://schemas.microsoft.com/office/drawing/2014/main" xmlns="" id="{843643B7-9DFD-8C46-881C-69B3D67CA91A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82D9D565-739D-4898-97BD-79EB8C7F91EC}"/>
              </a:ext>
            </a:extLst>
          </p:cNvPr>
          <p:cNvSpPr/>
          <p:nvPr userDrawn="1"/>
        </p:nvSpPr>
        <p:spPr>
          <a:xfrm>
            <a:off x="4608159" y="4718683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620FADA3-E777-489C-976D-0B0C4FD31310}"/>
              </a:ext>
            </a:extLst>
          </p:cNvPr>
          <p:cNvSpPr/>
          <p:nvPr userDrawn="1"/>
        </p:nvSpPr>
        <p:spPr>
          <a:xfrm>
            <a:off x="4289752" y="4494279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3651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xmlns="" id="{99564622-96D9-48C4-BB60-87F3F7C8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8DCE8039-0D05-4A75-878A-907B8D44B9E7}"/>
              </a:ext>
            </a:extLst>
          </p:cNvPr>
          <p:cNvGrpSpPr/>
          <p:nvPr userDrawn="1"/>
        </p:nvGrpSpPr>
        <p:grpSpPr>
          <a:xfrm>
            <a:off x="363416" y="421045"/>
            <a:ext cx="748798" cy="134113"/>
            <a:chOff x="4827813" y="2534636"/>
            <a:chExt cx="996651" cy="178504"/>
          </a:xfrm>
        </p:grpSpPr>
        <p:sp>
          <p:nvSpPr>
            <p:cNvPr id="5" name="Овал 4">
              <a:extLst>
                <a:ext uri="{FF2B5EF4-FFF2-40B4-BE49-F238E27FC236}">
                  <a16:creationId xmlns:a16="http://schemas.microsoft.com/office/drawing/2014/main" xmlns="" id="{C1402252-45E8-45B3-BA5E-DFA33A45474E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1300C883-1ACE-4AF3-9875-792A769588D5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="" id="{E75483D7-E612-43D2-9B0E-C69356C160DA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="" id="{F279C5F2-4C7F-4470-A44F-E8AD69AC9FA0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87506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 и большая фотограф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C16441-0F1F-453B-BACF-543CEDE2A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8430" y="1046163"/>
            <a:ext cx="5445369" cy="1114784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1EC9302-80D9-4A88-8591-DE2D4BA1F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8430" y="2506662"/>
            <a:ext cx="5445370" cy="3454523"/>
          </a:xfrm>
        </p:spPr>
        <p:txBody>
          <a:bodyPr lIns="0" tIns="0" rIns="0" bIns="0" rtlCol="0"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800"/>
            </a:lvl1pPr>
            <a:lvl2pPr>
              <a:lnSpc>
                <a:spcPct val="100000"/>
              </a:lnSpc>
              <a:buClr>
                <a:schemeClr val="accent1"/>
              </a:buClr>
              <a:defRPr sz="1600"/>
            </a:lvl2pPr>
            <a:lvl3pPr>
              <a:lnSpc>
                <a:spcPct val="100000"/>
              </a:lnSpc>
              <a:buClr>
                <a:schemeClr val="accent1"/>
              </a:buClr>
              <a:defRPr sz="1400"/>
            </a:lvl3pPr>
            <a:lvl4pPr>
              <a:lnSpc>
                <a:spcPct val="100000"/>
              </a:lnSpc>
              <a:buClr>
                <a:schemeClr val="accent1"/>
              </a:buClr>
              <a:defRPr sz="1200"/>
            </a:lvl4pPr>
            <a:lvl5pPr>
              <a:lnSpc>
                <a:spcPct val="100000"/>
              </a:lnSpc>
              <a:buClr>
                <a:schemeClr val="accent1"/>
              </a:buClr>
              <a:defRPr sz="12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2C89B828-B338-413C-B008-0A8566F4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8" name="Объект 16">
            <a:extLst>
              <a:ext uri="{FF2B5EF4-FFF2-40B4-BE49-F238E27FC236}">
                <a16:creationId xmlns:a16="http://schemas.microsoft.com/office/drawing/2014/main" xmlns="" id="{6AEAE6ED-58FA-4039-939A-E4032520CB3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3416" y="6462713"/>
            <a:ext cx="2262187" cy="249237"/>
          </a:xfrm>
        </p:spPr>
        <p:txBody>
          <a:bodyPr rtlCol="0">
            <a:noAutofit/>
          </a:bodyPr>
          <a:lstStyle>
            <a:lvl1pPr marL="0" indent="0">
              <a:buNone/>
              <a:defRPr sz="1400" b="1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Название вашей компании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4502AABE-45EB-48A5-AD25-47BD8B79DF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9045" y="0"/>
            <a:ext cx="5210175" cy="5961063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8888A4FD-81F4-4588-9E6D-70E57577D8BF}"/>
              </a:ext>
            </a:extLst>
          </p:cNvPr>
          <p:cNvCxnSpPr>
            <a:cxnSpLocks/>
          </p:cNvCxnSpPr>
          <p:nvPr userDrawn="1"/>
        </p:nvCxnSpPr>
        <p:spPr>
          <a:xfrm>
            <a:off x="5679219" y="2286312"/>
            <a:ext cx="2250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4CF1D2ED-7B25-4251-BF07-47FBAA534810}"/>
              </a:ext>
            </a:extLst>
          </p:cNvPr>
          <p:cNvGrpSpPr/>
          <p:nvPr userDrawn="1"/>
        </p:nvGrpSpPr>
        <p:grpSpPr>
          <a:xfrm>
            <a:off x="11079786" y="421045"/>
            <a:ext cx="748798" cy="134113"/>
            <a:chOff x="4827813" y="2534636"/>
            <a:chExt cx="996651" cy="1785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xmlns="" id="{E397537E-DF51-4990-9447-2DAE98ABC683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3E99CAB5-81F4-4EA8-8B36-4A70C59861FD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xmlns="" id="{16AADF9A-A507-4453-8CE3-3F78BB303FA4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16" name="Овал 15">
              <a:extLst>
                <a:ext uri="{FF2B5EF4-FFF2-40B4-BE49-F238E27FC236}">
                  <a16:creationId xmlns:a16="http://schemas.microsoft.com/office/drawing/2014/main" xmlns="" id="{C33AA69F-C4B8-479C-9F0F-69C184D0611F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8725921A-0ED5-431E-899C-28A6920B5029}"/>
              </a:ext>
            </a:extLst>
          </p:cNvPr>
          <p:cNvSpPr/>
          <p:nvPr userDrawn="1"/>
        </p:nvSpPr>
        <p:spPr>
          <a:xfrm>
            <a:off x="10039330" y="896815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xmlns="" id="{EE8B169A-8A2F-4425-A9A1-1B828428B434}"/>
              </a:ext>
            </a:extLst>
          </p:cNvPr>
          <p:cNvSpPr/>
          <p:nvPr userDrawn="1"/>
        </p:nvSpPr>
        <p:spPr>
          <a:xfrm>
            <a:off x="9720923" y="672411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43B45974-F6C7-40D3-9399-E05FA19C565E}"/>
              </a:ext>
            </a:extLst>
          </p:cNvPr>
          <p:cNvCxnSpPr>
            <a:cxnSpLocks/>
          </p:cNvCxnSpPr>
          <p:nvPr userDrawn="1"/>
        </p:nvCxnSpPr>
        <p:spPr>
          <a:xfrm>
            <a:off x="8052778" y="2286312"/>
            <a:ext cx="54573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84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 и три фотограф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C16441-0F1F-453B-BACF-543CEDE2A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16" y="1046163"/>
            <a:ext cx="5445369" cy="1114784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xmlns="" id="{61EC9302-80D9-4A88-8591-DE2D4BA1F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416" y="2506662"/>
            <a:ext cx="5445370" cy="3454523"/>
          </a:xfrm>
        </p:spPr>
        <p:txBody>
          <a:bodyPr lIns="0" tIns="0" rIns="0" bIns="0" rtlCol="0">
            <a:noAutofit/>
          </a:bodyPr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600"/>
            </a:lvl2pPr>
            <a:lvl3pPr>
              <a:lnSpc>
                <a:spcPct val="100000"/>
              </a:lnSpc>
              <a:defRPr sz="1400"/>
            </a:lvl3pPr>
            <a:lvl4pPr>
              <a:lnSpc>
                <a:spcPct val="100000"/>
              </a:lnSpc>
              <a:defRPr sz="1200"/>
            </a:lvl4pPr>
            <a:lvl5pPr>
              <a:lnSpc>
                <a:spcPct val="100000"/>
              </a:lnSpc>
              <a:defRPr sz="12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2C89B828-B338-413C-B008-0A8566F4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8" name="Объект 16">
            <a:extLst>
              <a:ext uri="{FF2B5EF4-FFF2-40B4-BE49-F238E27FC236}">
                <a16:creationId xmlns:a16="http://schemas.microsoft.com/office/drawing/2014/main" xmlns="" id="{6AEAE6ED-58FA-4039-939A-E4032520CB3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3416" y="6462713"/>
            <a:ext cx="2262187" cy="249237"/>
          </a:xfrm>
        </p:spPr>
        <p:txBody>
          <a:bodyPr rtlCol="0">
            <a:noAutofit/>
          </a:bodyPr>
          <a:lstStyle>
            <a:lvl1pPr marL="0" indent="0">
              <a:buNone/>
              <a:defRPr sz="1400"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Название вашей компании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4502AABE-45EB-48A5-AD25-47BD8B79DF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919755" y="1"/>
            <a:ext cx="3430408" cy="4091942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8888A4FD-81F4-4588-9E6D-70E57577D8BF}"/>
              </a:ext>
            </a:extLst>
          </p:cNvPr>
          <p:cNvCxnSpPr>
            <a:cxnSpLocks/>
          </p:cNvCxnSpPr>
          <p:nvPr userDrawn="1"/>
        </p:nvCxnSpPr>
        <p:spPr>
          <a:xfrm>
            <a:off x="-24056" y="2286312"/>
            <a:ext cx="2304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4CF1D2ED-7B25-4251-BF07-47FBAA534810}"/>
              </a:ext>
            </a:extLst>
          </p:cNvPr>
          <p:cNvGrpSpPr/>
          <p:nvPr userDrawn="1"/>
        </p:nvGrpSpPr>
        <p:grpSpPr>
          <a:xfrm>
            <a:off x="363416" y="421045"/>
            <a:ext cx="748798" cy="134113"/>
            <a:chOff x="4827813" y="2534636"/>
            <a:chExt cx="996651" cy="1785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xmlns="" id="{E397537E-DF51-4990-9447-2DAE98ABC683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3E99CAB5-81F4-4EA8-8B36-4A70C59861FD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xmlns="" id="{16AADF9A-A507-4453-8CE3-3F78BB303FA4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16" name="Овал 15">
              <a:extLst>
                <a:ext uri="{FF2B5EF4-FFF2-40B4-BE49-F238E27FC236}">
                  <a16:creationId xmlns:a16="http://schemas.microsoft.com/office/drawing/2014/main" xmlns="" id="{C33AA69F-C4B8-479C-9F0F-69C184D0611F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8725921A-0ED5-431E-899C-28A6920B5029}"/>
              </a:ext>
            </a:extLst>
          </p:cNvPr>
          <p:cNvSpPr/>
          <p:nvPr userDrawn="1"/>
        </p:nvSpPr>
        <p:spPr>
          <a:xfrm>
            <a:off x="4608159" y="4718683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xmlns="" id="{EE8B169A-8A2F-4425-A9A1-1B828428B434}"/>
              </a:ext>
            </a:extLst>
          </p:cNvPr>
          <p:cNvSpPr/>
          <p:nvPr userDrawn="1"/>
        </p:nvSpPr>
        <p:spPr>
          <a:xfrm>
            <a:off x="4289752" y="4494279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43B45974-F6C7-40D3-9399-E05FA19C565E}"/>
              </a:ext>
            </a:extLst>
          </p:cNvPr>
          <p:cNvCxnSpPr>
            <a:cxnSpLocks/>
          </p:cNvCxnSpPr>
          <p:nvPr userDrawn="1"/>
        </p:nvCxnSpPr>
        <p:spPr>
          <a:xfrm>
            <a:off x="2398130" y="2286312"/>
            <a:ext cx="54573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Рисунок 9">
            <a:extLst>
              <a:ext uri="{FF2B5EF4-FFF2-40B4-BE49-F238E27FC236}">
                <a16:creationId xmlns:a16="http://schemas.microsoft.com/office/drawing/2014/main" xmlns="" id="{63A2A33D-4D91-454D-A35B-6DA97069EC3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542186" y="555157"/>
            <a:ext cx="2649814" cy="4298197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1" name="Рисунок 9">
            <a:extLst>
              <a:ext uri="{FF2B5EF4-FFF2-40B4-BE49-F238E27FC236}">
                <a16:creationId xmlns:a16="http://schemas.microsoft.com/office/drawing/2014/main" xmlns="" id="{7EC67FB7-777C-473E-95B8-585AA8E6640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19754" y="4289110"/>
            <a:ext cx="3430407" cy="1672075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23405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оризонтальное изображение на половине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D44E22-137C-4913-A29E-04F82EA878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3794663"/>
            <a:ext cx="10515600" cy="823232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IN" sz="3600" b="1" cap="all" baseline="0"/>
            </a:lvl1pPr>
          </a:lstStyle>
          <a:p>
            <a:pPr lvl="0" rtl="0"/>
            <a:r>
              <a:rPr lang="ru-RU" noProof="0"/>
              <a:t>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E8BFC94-FFEC-4290-AC27-760323F21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39691"/>
            <a:ext cx="10515600" cy="1305379"/>
          </a:xfrm>
        </p:spPr>
        <p:txBody>
          <a:bodyPr vert="horz" lIns="91440" tIns="45720" rIns="91440" bIns="45720"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lang="en-US" sz="1800" b="0" cap="none" baseline="0" dirty="0" smtClean="0"/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4139FA-A83B-432B-9C7C-26634F463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4" name="Рисунок 13">
            <a:extLst>
              <a:ext uri="{FF2B5EF4-FFF2-40B4-BE49-F238E27FC236}">
                <a16:creationId xmlns:a16="http://schemas.microsoft.com/office/drawing/2014/main" xmlns="" id="{A7389277-B3D3-4AEE-8BE0-0559A7396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13018"/>
          </a:xfrm>
          <a:solidFill>
            <a:schemeClr val="bg1">
              <a:lumMod val="8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D93E40EC-FFAE-4BC0-932E-60CC9A1785C0}"/>
              </a:ext>
            </a:extLst>
          </p:cNvPr>
          <p:cNvCxnSpPr>
            <a:cxnSpLocks/>
          </p:cNvCxnSpPr>
          <p:nvPr userDrawn="1"/>
        </p:nvCxnSpPr>
        <p:spPr>
          <a:xfrm>
            <a:off x="5351690" y="3748188"/>
            <a:ext cx="1488621" cy="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бъект 16">
            <a:extLst>
              <a:ext uri="{FF2B5EF4-FFF2-40B4-BE49-F238E27FC236}">
                <a16:creationId xmlns:a16="http://schemas.microsoft.com/office/drawing/2014/main" xmlns="" id="{B34A1799-63F2-4B23-A188-7BAB23FB821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3416" y="6462713"/>
            <a:ext cx="2262187" cy="249237"/>
          </a:xfrm>
        </p:spPr>
        <p:txBody>
          <a:bodyPr rtlCol="0">
            <a:noAutofit/>
          </a:bodyPr>
          <a:lstStyle>
            <a:lvl1pPr marL="0" indent="0">
              <a:buNone/>
              <a:defRPr sz="1400" b="1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Название вашей компании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65844635-8274-49B1-BBEC-354A0872E526}"/>
              </a:ext>
            </a:extLst>
          </p:cNvPr>
          <p:cNvGrpSpPr/>
          <p:nvPr userDrawn="1"/>
        </p:nvGrpSpPr>
        <p:grpSpPr>
          <a:xfrm>
            <a:off x="5721601" y="4594679"/>
            <a:ext cx="748798" cy="134113"/>
            <a:chOff x="4827813" y="2534636"/>
            <a:chExt cx="996651" cy="178504"/>
          </a:xfrm>
        </p:grpSpPr>
        <p:sp>
          <p:nvSpPr>
            <p:cNvPr id="19" name="Овал 18">
              <a:extLst>
                <a:ext uri="{FF2B5EF4-FFF2-40B4-BE49-F238E27FC236}">
                  <a16:creationId xmlns:a16="http://schemas.microsoft.com/office/drawing/2014/main" xmlns="" id="{9754643C-5B30-4FC2-BFAC-4FD007AC9EC7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xmlns="" id="{23FDDB55-6BA5-4489-9E37-4A76254A5CD7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DA023CF8-2471-40A5-B2EF-E9BF4DF2C0E1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22" name="Овал 21">
              <a:extLst>
                <a:ext uri="{FF2B5EF4-FFF2-40B4-BE49-F238E27FC236}">
                  <a16:creationId xmlns:a16="http://schemas.microsoft.com/office/drawing/2014/main" xmlns="" id="{F9B0428F-5D1A-4CD3-BDA2-9CA7F5141455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427806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2237E7-A574-47D2-9624-D12F475605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3416" y="246186"/>
            <a:ext cx="3206261" cy="1037492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12D9B6D-CE43-4FB1-87C0-D3565E730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80986" y="2426274"/>
            <a:ext cx="3008434" cy="601087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3">
            <a:extLst>
              <a:ext uri="{FF2B5EF4-FFF2-40B4-BE49-F238E27FC236}">
                <a16:creationId xmlns:a16="http://schemas.microsoft.com/office/drawing/2014/main" xmlns="" id="{249D73CD-EB11-4ED6-80CF-B68320D57E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80986" y="3097702"/>
            <a:ext cx="3008434" cy="3091961"/>
          </a:xfrm>
        </p:spPr>
        <p:txBody>
          <a:bodyPr lIns="0" tIns="0" rIns="0" bIns="0" rtlCol="0"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xmlns="" id="{99564622-96D9-48C4-BB60-87F3F7C8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1" name="Объект 16">
            <a:extLst>
              <a:ext uri="{FF2B5EF4-FFF2-40B4-BE49-F238E27FC236}">
                <a16:creationId xmlns:a16="http://schemas.microsoft.com/office/drawing/2014/main" xmlns="" id="{57889B18-CC7E-47A7-B83B-45D7871D298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3416" y="6462713"/>
            <a:ext cx="2262187" cy="249237"/>
          </a:xfrm>
        </p:spPr>
        <p:txBody>
          <a:bodyPr rtlCol="0">
            <a:noAutofit/>
          </a:bodyPr>
          <a:lstStyle>
            <a:lvl1pPr marL="0" indent="0">
              <a:buNone/>
              <a:defRPr sz="1400" b="1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Название вашей компании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A6A27954-3A0E-430B-AD48-05A3F3278D70}"/>
              </a:ext>
            </a:extLst>
          </p:cNvPr>
          <p:cNvGrpSpPr/>
          <p:nvPr userDrawn="1"/>
        </p:nvGrpSpPr>
        <p:grpSpPr>
          <a:xfrm>
            <a:off x="-24056" y="1452564"/>
            <a:ext cx="3385227" cy="134113"/>
            <a:chOff x="-24055" y="1452565"/>
            <a:chExt cx="2374534" cy="0"/>
          </a:xfrm>
        </p:grpSpPr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xmlns="" id="{D9C089FD-3BC7-434F-810A-04F78AFC84D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24055" y="1452565"/>
              <a:ext cx="1717831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xmlns="" id="{EF7AC837-D78F-424C-9FDC-C3A445A5E0B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04745" y="1452565"/>
              <a:ext cx="545734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6831C4EF-58CF-4AEC-9F81-CB38D946A457}"/>
              </a:ext>
            </a:extLst>
          </p:cNvPr>
          <p:cNvCxnSpPr>
            <a:cxnSpLocks/>
          </p:cNvCxnSpPr>
          <p:nvPr userDrawn="1"/>
        </p:nvCxnSpPr>
        <p:spPr>
          <a:xfrm flipV="1">
            <a:off x="3639489" y="421045"/>
            <a:ext cx="0" cy="5768619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Текст 2">
            <a:extLst>
              <a:ext uri="{FF2B5EF4-FFF2-40B4-BE49-F238E27FC236}">
                <a16:creationId xmlns:a16="http://schemas.microsoft.com/office/drawing/2014/main" xmlns="" id="{A09F60F9-61AE-4464-B369-1CF86DB708DA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7870582" y="2426274"/>
            <a:ext cx="3008434" cy="601087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Объект 3">
            <a:extLst>
              <a:ext uri="{FF2B5EF4-FFF2-40B4-BE49-F238E27FC236}">
                <a16:creationId xmlns:a16="http://schemas.microsoft.com/office/drawing/2014/main" xmlns="" id="{124CEF01-2C7C-4568-8A45-5F5A058ECFC1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7870582" y="3097702"/>
            <a:ext cx="3008434" cy="3091961"/>
          </a:xfrm>
        </p:spPr>
        <p:txBody>
          <a:bodyPr lIns="0" tIns="0" rIns="0" bIns="0" rtlCol="0"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3" name="Рисунок 8">
            <a:extLst>
              <a:ext uri="{FF2B5EF4-FFF2-40B4-BE49-F238E27FC236}">
                <a16:creationId xmlns:a16="http://schemas.microsoft.com/office/drawing/2014/main" xmlns="" id="{BAF86618-E012-4E70-91E3-A72E71C63E6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080986" y="1676296"/>
            <a:ext cx="587932" cy="587932"/>
          </a:xfr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24" name="Рисунок 8">
            <a:extLst>
              <a:ext uri="{FF2B5EF4-FFF2-40B4-BE49-F238E27FC236}">
                <a16:creationId xmlns:a16="http://schemas.microsoft.com/office/drawing/2014/main" xmlns="" id="{4FF378B9-734E-4C43-836C-CB80566DDB1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868008" y="1676296"/>
            <a:ext cx="587932" cy="587932"/>
          </a:xfr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3F366940-FB5E-4B76-8829-80C14F137B3A}"/>
              </a:ext>
            </a:extLst>
          </p:cNvPr>
          <p:cNvSpPr/>
          <p:nvPr userDrawn="1"/>
        </p:nvSpPr>
        <p:spPr>
          <a:xfrm>
            <a:off x="10251393" y="555158"/>
            <a:ext cx="3298372" cy="3298372"/>
          </a:xfrm>
          <a:prstGeom prst="ellipse">
            <a:avLst/>
          </a:prstGeom>
          <a:noFill/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75486FFB-46EF-4E74-BFFF-7ED054DB0D9C}"/>
              </a:ext>
            </a:extLst>
          </p:cNvPr>
          <p:cNvSpPr/>
          <p:nvPr userDrawn="1"/>
        </p:nvSpPr>
        <p:spPr>
          <a:xfrm>
            <a:off x="9932986" y="330754"/>
            <a:ext cx="1268186" cy="1268186"/>
          </a:xfrm>
          <a:prstGeom prst="ellipse">
            <a:avLst/>
          </a:prstGeom>
          <a:noFill/>
          <a:ln w="31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xmlns="" id="{76F2CCF2-293A-49CA-B2A9-134BB5DEF98E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080985" y="480157"/>
            <a:ext cx="6944563" cy="823912"/>
          </a:xfrm>
        </p:spPr>
        <p:txBody>
          <a:bodyPr lIns="0" tIns="0" rIns="0" bIns="0" rtlCol="0" anchor="ctr"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6D35CCD2-B73F-944C-B572-7FBFC7DE22E4}"/>
              </a:ext>
            </a:extLst>
          </p:cNvPr>
          <p:cNvGrpSpPr/>
          <p:nvPr userDrawn="1"/>
        </p:nvGrpSpPr>
        <p:grpSpPr>
          <a:xfrm>
            <a:off x="363416" y="421045"/>
            <a:ext cx="748798" cy="134113"/>
            <a:chOff x="4827813" y="2534636"/>
            <a:chExt cx="996651" cy="178504"/>
          </a:xfrm>
        </p:grpSpPr>
        <p:sp>
          <p:nvSpPr>
            <p:cNvPr id="28" name="Овал 27">
              <a:extLst>
                <a:ext uri="{FF2B5EF4-FFF2-40B4-BE49-F238E27FC236}">
                  <a16:creationId xmlns:a16="http://schemas.microsoft.com/office/drawing/2014/main" xmlns="" id="{9D8F78D8-558F-3540-A5F4-B1AD8942B341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5" name="Овал 34">
              <a:extLst>
                <a:ext uri="{FF2B5EF4-FFF2-40B4-BE49-F238E27FC236}">
                  <a16:creationId xmlns:a16="http://schemas.microsoft.com/office/drawing/2014/main" xmlns="" id="{3F8F621A-F298-2B48-B7E0-8D9BEE8AA763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6" name="Овал 35">
              <a:extLst>
                <a:ext uri="{FF2B5EF4-FFF2-40B4-BE49-F238E27FC236}">
                  <a16:creationId xmlns:a16="http://schemas.microsoft.com/office/drawing/2014/main" xmlns="" id="{C17A3A3B-82AE-0A46-AE32-9B111F975BDB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37" name="Овал 36">
              <a:extLst>
                <a:ext uri="{FF2B5EF4-FFF2-40B4-BE49-F238E27FC236}">
                  <a16:creationId xmlns:a16="http://schemas.microsoft.com/office/drawing/2014/main" xmlns="" id="{DF206CE3-6B94-C340-8BA3-A2A4E407E499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21905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ое изображение на половине слайда (сиреневый цве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>
            <a:extLst>
              <a:ext uri="{FF2B5EF4-FFF2-40B4-BE49-F238E27FC236}">
                <a16:creationId xmlns:a16="http://schemas.microsoft.com/office/drawing/2014/main" xmlns="" id="{A7389277-B3D3-4AEE-8BE0-0559A7396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16488" y="0"/>
            <a:ext cx="6875511" cy="6858000"/>
          </a:xfrm>
          <a:solidFill>
            <a:schemeClr val="bg1">
              <a:lumMod val="8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536DA47-61AF-4CF1-8DF3-3721934D13E3}"/>
              </a:ext>
            </a:extLst>
          </p:cNvPr>
          <p:cNvSpPr/>
          <p:nvPr userDrawn="1"/>
        </p:nvSpPr>
        <p:spPr>
          <a:xfrm>
            <a:off x="0" y="0"/>
            <a:ext cx="5316488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56FD760-FBDC-4410-A039-469F7931D3A3}"/>
              </a:ext>
            </a:extLst>
          </p:cNvPr>
          <p:cNvSpPr/>
          <p:nvPr userDrawn="1"/>
        </p:nvSpPr>
        <p:spPr>
          <a:xfrm>
            <a:off x="831850" y="1723292"/>
            <a:ext cx="5307246" cy="37455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D44E22-137C-4913-A29E-04F82EA878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651" y="1087907"/>
            <a:ext cx="4468698" cy="1444275"/>
          </a:xfrm>
        </p:spPr>
        <p:txBody>
          <a:bodyPr vert="horz" lIns="91440" tIns="792000" rIns="91440" bIns="45720" rtlCol="0" anchor="t">
            <a:noAutofit/>
          </a:bodyPr>
          <a:lstStyle>
            <a:lvl1pPr algn="l">
              <a:defRPr lang="en-IN" sz="36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E8BFC94-FFEC-4290-AC27-760323F21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8711" y="2552611"/>
            <a:ext cx="4097778" cy="1992819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800" b="0" cap="none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4139FA-A83B-432B-9C7C-26634F463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D93E40EC-FFAE-4BC0-932E-60CC9A1785C0}"/>
              </a:ext>
            </a:extLst>
          </p:cNvPr>
          <p:cNvCxnSpPr>
            <a:cxnSpLocks/>
          </p:cNvCxnSpPr>
          <p:nvPr userDrawn="1"/>
        </p:nvCxnSpPr>
        <p:spPr>
          <a:xfrm>
            <a:off x="454990" y="1620451"/>
            <a:ext cx="2124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бъект 16">
            <a:extLst>
              <a:ext uri="{FF2B5EF4-FFF2-40B4-BE49-F238E27FC236}">
                <a16:creationId xmlns:a16="http://schemas.microsoft.com/office/drawing/2014/main" xmlns="" id="{B34A1799-63F2-4B23-A188-7BAB23FB821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3416" y="6462713"/>
            <a:ext cx="2262187" cy="249237"/>
          </a:xfrm>
        </p:spPr>
        <p:txBody>
          <a:bodyPr rtlCol="0">
            <a:no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Название вашей компании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C5F2EA84-5150-479B-86D5-F4BAE1263488}"/>
              </a:ext>
            </a:extLst>
          </p:cNvPr>
          <p:cNvGrpSpPr/>
          <p:nvPr userDrawn="1"/>
        </p:nvGrpSpPr>
        <p:grpSpPr>
          <a:xfrm flipH="1">
            <a:off x="1130928" y="4803540"/>
            <a:ext cx="3616779" cy="3522776"/>
            <a:chOff x="2555621" y="3917613"/>
            <a:chExt cx="3616779" cy="3522776"/>
          </a:xfrm>
        </p:grpSpPr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xmlns="" id="{C0699C4B-8D8E-47E2-A0C5-D71C25ABAC72}"/>
                </a:ext>
              </a:extLst>
            </p:cNvPr>
            <p:cNvSpPr/>
            <p:nvPr userDrawn="1"/>
          </p:nvSpPr>
          <p:spPr>
            <a:xfrm>
              <a:off x="2874028" y="4142017"/>
              <a:ext cx="3298372" cy="3298372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6" name="Овал 15">
              <a:extLst>
                <a:ext uri="{FF2B5EF4-FFF2-40B4-BE49-F238E27FC236}">
                  <a16:creationId xmlns:a16="http://schemas.microsoft.com/office/drawing/2014/main" xmlns="" id="{2F607AB9-31A7-4B79-9AFE-0DFDB792E20C}"/>
                </a:ext>
              </a:extLst>
            </p:cNvPr>
            <p:cNvSpPr/>
            <p:nvPr userDrawn="1"/>
          </p:nvSpPr>
          <p:spPr>
            <a:xfrm>
              <a:off x="2555621" y="3917613"/>
              <a:ext cx="1268186" cy="1268186"/>
            </a:xfrm>
            <a:prstGeom prst="ellipse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194174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3CABAC-B403-4354-A27F-4C38B08C1D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12885" y="2704121"/>
            <a:ext cx="6556248" cy="750278"/>
          </a:xfrm>
        </p:spPr>
        <p:txBody>
          <a:bodyPr rtlCol="0"/>
          <a:lstStyle>
            <a:lvl1pPr>
              <a:defRPr lang="en-US" sz="4800" b="1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r>
              <a:rPr lang="ru-RU" noProof="0"/>
              <a:t>Спасибо за внимание!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DE5D2F-535D-4D7C-9BE1-84BFEC7A65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7592157A-F310-47E2-82F1-980862A525E3}" type="datetime1">
              <a:rPr lang="ru-RU" noProof="0" smtClean="0"/>
              <a:t>06.05.2024</a:t>
            </a:fld>
            <a:endParaRPr lang="ru-RU" noProof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64363625-95D4-4DF0-A1AA-D060728EC426}"/>
              </a:ext>
            </a:extLst>
          </p:cNvPr>
          <p:cNvCxnSpPr>
            <a:cxnSpLocks/>
          </p:cNvCxnSpPr>
          <p:nvPr userDrawn="1"/>
        </p:nvCxnSpPr>
        <p:spPr>
          <a:xfrm>
            <a:off x="4827812" y="3760408"/>
            <a:ext cx="2700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исунок 13">
            <a:extLst>
              <a:ext uri="{FF2B5EF4-FFF2-40B4-BE49-F238E27FC236}">
                <a16:creationId xmlns:a16="http://schemas.microsoft.com/office/drawing/2014/main" xmlns="" id="{F0C7F772-E2DA-4B13-AC2E-28A0EE6D84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424363" cy="6858000"/>
          </a:xfr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47953C80-71A5-4AA2-AEAD-21948D1AA6DC}"/>
              </a:ext>
            </a:extLst>
          </p:cNvPr>
          <p:cNvSpPr/>
          <p:nvPr userDrawn="1"/>
        </p:nvSpPr>
        <p:spPr>
          <a:xfrm>
            <a:off x="8621485" y="4408714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9C4582D1-F710-4E2F-9868-CB89116D5932}"/>
              </a:ext>
            </a:extLst>
          </p:cNvPr>
          <p:cNvSpPr/>
          <p:nvPr userDrawn="1"/>
        </p:nvSpPr>
        <p:spPr>
          <a:xfrm>
            <a:off x="8303078" y="4184310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pic>
        <p:nvPicPr>
          <p:cNvPr id="23" name="Графический объект 22" descr="Конверт">
            <a:extLst>
              <a:ext uri="{FF2B5EF4-FFF2-40B4-BE49-F238E27FC236}">
                <a16:creationId xmlns:a16="http://schemas.microsoft.com/office/drawing/2014/main" xmlns="" id="{3C32C7E5-809C-4E12-8962-1B868951E6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834803" y="4029040"/>
            <a:ext cx="469232" cy="469232"/>
          </a:xfrm>
          <a:prstGeom prst="rect">
            <a:avLst/>
          </a:prstGeom>
        </p:spPr>
      </p:pic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xmlns="" id="{31AD270F-1692-4526-B979-6B5945A20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6809" y="4126311"/>
            <a:ext cx="3640478" cy="433938"/>
          </a:xfrm>
        </p:spPr>
        <p:txBody>
          <a:bodyPr rtlCol="0">
            <a:normAutofit/>
          </a:bodyPr>
          <a:lstStyle>
            <a:lvl1pPr marL="0" indent="0" algn="l">
              <a:buNone/>
              <a:defRPr sz="1800" b="0" cap="none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39" name="Объект 38">
            <a:extLst>
              <a:ext uri="{FF2B5EF4-FFF2-40B4-BE49-F238E27FC236}">
                <a16:creationId xmlns:a16="http://schemas.microsoft.com/office/drawing/2014/main" xmlns="" id="{382940E6-7963-411F-B35A-57121171A98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8614" y="4836222"/>
            <a:ext cx="3638674" cy="45393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800" b="0" cap="none" baseline="0" dirty="0" smtClean="0"/>
            </a:lvl1pPr>
            <a:lvl2pPr>
              <a:defRPr lang="en-US" sz="2000" dirty="0" smtClean="0"/>
            </a:lvl2pPr>
            <a:lvl3pPr>
              <a:defRPr lang="en-US" sz="1800" dirty="0" smtClean="0"/>
            </a:lvl3pPr>
            <a:lvl4pPr>
              <a:defRPr lang="en-US" sz="1600" dirty="0" smtClean="0"/>
            </a:lvl4pPr>
            <a:lvl5pPr>
              <a:defRPr lang="en-IN" sz="1600" dirty="0"/>
            </a:lvl5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xmlns="" id="{1F8FC2D7-B114-3444-8684-995FC4D6D459}"/>
              </a:ext>
            </a:extLst>
          </p:cNvPr>
          <p:cNvGrpSpPr/>
          <p:nvPr userDrawn="1"/>
        </p:nvGrpSpPr>
        <p:grpSpPr>
          <a:xfrm>
            <a:off x="4793474" y="2475187"/>
            <a:ext cx="748798" cy="134113"/>
            <a:chOff x="4827813" y="2534636"/>
            <a:chExt cx="996651" cy="178504"/>
          </a:xfrm>
        </p:grpSpPr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xmlns="" id="{CEE45073-ED8E-0544-85FA-9AF5A478417E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2" name="Овал 21">
              <a:extLst>
                <a:ext uri="{FF2B5EF4-FFF2-40B4-BE49-F238E27FC236}">
                  <a16:creationId xmlns:a16="http://schemas.microsoft.com/office/drawing/2014/main" xmlns="" id="{B8BAF06E-A8A8-484C-8F6C-E42EDC46BBCB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4" name="Овал 23">
              <a:extLst>
                <a:ext uri="{FF2B5EF4-FFF2-40B4-BE49-F238E27FC236}">
                  <a16:creationId xmlns:a16="http://schemas.microsoft.com/office/drawing/2014/main" xmlns="" id="{586EB62D-13C7-6E43-9D98-B706D2B9ADDF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xmlns="" id="{35CF3453-ED5A-024D-8815-C08EFA13D1A6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pic>
        <p:nvPicPr>
          <p:cNvPr id="3" name="Графический объект 2" descr="Ссылка">
            <a:extLst>
              <a:ext uri="{FF2B5EF4-FFF2-40B4-BE49-F238E27FC236}">
                <a16:creationId xmlns:a16="http://schemas.microsoft.com/office/drawing/2014/main" xmlns="" id="{16E3F5A0-978F-8D46-BBFB-19A7F7883D9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787152" y="4809677"/>
            <a:ext cx="542081" cy="54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3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8582E5-8FA2-4056-805F-EF36F70668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86300" y="2726872"/>
            <a:ext cx="7233557" cy="832077"/>
          </a:xfrm>
        </p:spPr>
        <p:txBody>
          <a:bodyPr rtlCol="0" anchor="b">
            <a:normAutofit/>
          </a:bodyPr>
          <a:lstStyle>
            <a:lvl1pPr algn="l">
              <a:defRPr sz="4800" b="1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C085D6F-874B-44F8-B241-51EF13CA9C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6300" y="3569380"/>
            <a:ext cx="7233557" cy="365125"/>
          </a:xfrm>
        </p:spPr>
        <p:txBody>
          <a:bodyPr lIns="0" rtlCol="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DE5D2F-535D-4D7C-9BE1-84BFEC7A65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05D0C391-A4FF-4D94-956A-00A747285391}" type="datetime1">
              <a:rPr lang="ru-RU" noProof="0" smtClean="0"/>
              <a:t>06.05.2024</a:t>
            </a:fld>
            <a:endParaRPr lang="ru-RU" noProof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64363625-95D4-4DF0-A1AA-D060728EC426}"/>
              </a:ext>
            </a:extLst>
          </p:cNvPr>
          <p:cNvCxnSpPr>
            <a:cxnSpLocks/>
          </p:cNvCxnSpPr>
          <p:nvPr userDrawn="1"/>
        </p:nvCxnSpPr>
        <p:spPr>
          <a:xfrm>
            <a:off x="4827813" y="4082142"/>
            <a:ext cx="1488621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ECBCF8A4-C2B4-4945-8D79-C9D46B7FBECB}"/>
              </a:ext>
            </a:extLst>
          </p:cNvPr>
          <p:cNvGrpSpPr/>
          <p:nvPr userDrawn="1"/>
        </p:nvGrpSpPr>
        <p:grpSpPr>
          <a:xfrm>
            <a:off x="4793474" y="2475187"/>
            <a:ext cx="748798" cy="134113"/>
            <a:chOff x="4827813" y="2534636"/>
            <a:chExt cx="996651" cy="178504"/>
          </a:xfrm>
        </p:grpSpPr>
        <p:sp>
          <p:nvSpPr>
            <p:cNvPr id="9" name="Овал 8">
              <a:extLst>
                <a:ext uri="{FF2B5EF4-FFF2-40B4-BE49-F238E27FC236}">
                  <a16:creationId xmlns:a16="http://schemas.microsoft.com/office/drawing/2014/main" xmlns="" id="{479C2256-8A0F-4625-86F0-FB439F3EAD4E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xmlns="" id="{253CF488-6D31-4B63-A3C6-C4D838C23FCE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xmlns="" id="{E32985B6-7260-445A-A580-6993E0DEBFD9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xmlns="" id="{3BC682E1-4E5D-4006-81EA-550DD98166E4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47953C80-71A5-4AA2-AEAD-21948D1AA6DC}"/>
              </a:ext>
            </a:extLst>
          </p:cNvPr>
          <p:cNvSpPr/>
          <p:nvPr userDrawn="1"/>
        </p:nvSpPr>
        <p:spPr>
          <a:xfrm>
            <a:off x="8621485" y="4408714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9C4582D1-F710-4E2F-9868-CB89116D5932}"/>
              </a:ext>
            </a:extLst>
          </p:cNvPr>
          <p:cNvSpPr/>
          <p:nvPr userDrawn="1"/>
        </p:nvSpPr>
        <p:spPr>
          <a:xfrm>
            <a:off x="8303078" y="4184310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25F8A1A8-E078-4836-ABD1-CD4E75BBF58F}"/>
              </a:ext>
            </a:extLst>
          </p:cNvPr>
          <p:cNvSpPr/>
          <p:nvPr userDrawn="1"/>
        </p:nvSpPr>
        <p:spPr>
          <a:xfrm>
            <a:off x="0" y="0"/>
            <a:ext cx="4424363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6177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2C89B828-B338-413C-B008-0A8566F4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5384" y="6463207"/>
            <a:ext cx="2743200" cy="249385"/>
          </a:xfrm>
        </p:spPr>
        <p:txBody>
          <a:bodyPr rtlCol="0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8888A4FD-81F4-4588-9E6D-70E57577D8BF}"/>
              </a:ext>
            </a:extLst>
          </p:cNvPr>
          <p:cNvCxnSpPr>
            <a:cxnSpLocks/>
          </p:cNvCxnSpPr>
          <p:nvPr userDrawn="1"/>
        </p:nvCxnSpPr>
        <p:spPr>
          <a:xfrm>
            <a:off x="5679220" y="2286312"/>
            <a:ext cx="1717831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4CF1D2ED-7B25-4251-BF07-47FBAA534810}"/>
              </a:ext>
            </a:extLst>
          </p:cNvPr>
          <p:cNvGrpSpPr/>
          <p:nvPr userDrawn="1"/>
        </p:nvGrpSpPr>
        <p:grpSpPr>
          <a:xfrm>
            <a:off x="11079786" y="421045"/>
            <a:ext cx="748798" cy="134113"/>
            <a:chOff x="4827813" y="2534636"/>
            <a:chExt cx="996651" cy="1785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xmlns="" id="{E397537E-DF51-4990-9447-2DAE98ABC683}"/>
                </a:ext>
              </a:extLst>
            </p:cNvPr>
            <p:cNvSpPr/>
            <p:nvPr/>
          </p:nvSpPr>
          <p:spPr>
            <a:xfrm>
              <a:off x="4827813" y="2534636"/>
              <a:ext cx="178504" cy="178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="" id="{3E99CAB5-81F4-4EA8-8B36-4A70C59861FD}"/>
                </a:ext>
              </a:extLst>
            </p:cNvPr>
            <p:cNvSpPr/>
            <p:nvPr/>
          </p:nvSpPr>
          <p:spPr>
            <a:xfrm>
              <a:off x="5092508" y="2534636"/>
              <a:ext cx="178504" cy="178504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xmlns="" id="{16AADF9A-A507-4453-8CE3-3F78BB303FA4}"/>
                </a:ext>
              </a:extLst>
            </p:cNvPr>
            <p:cNvSpPr/>
            <p:nvPr/>
          </p:nvSpPr>
          <p:spPr>
            <a:xfrm>
              <a:off x="5369234" y="2534636"/>
              <a:ext cx="178504" cy="178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  <p:sp>
          <p:nvSpPr>
            <p:cNvPr id="16" name="Овал 15">
              <a:extLst>
                <a:ext uri="{FF2B5EF4-FFF2-40B4-BE49-F238E27FC236}">
                  <a16:creationId xmlns:a16="http://schemas.microsoft.com/office/drawing/2014/main" xmlns="" id="{C33AA69F-C4B8-479C-9F0F-69C184D0611F}"/>
                </a:ext>
              </a:extLst>
            </p:cNvPr>
            <p:cNvSpPr/>
            <p:nvPr/>
          </p:nvSpPr>
          <p:spPr>
            <a:xfrm>
              <a:off x="5645960" y="2534636"/>
              <a:ext cx="178504" cy="178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noProof="0"/>
            </a:p>
          </p:txBody>
        </p:sp>
      </p:grp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8725921A-0ED5-431E-899C-28A6920B5029}"/>
              </a:ext>
            </a:extLst>
          </p:cNvPr>
          <p:cNvSpPr/>
          <p:nvPr userDrawn="1"/>
        </p:nvSpPr>
        <p:spPr>
          <a:xfrm>
            <a:off x="10039330" y="896815"/>
            <a:ext cx="3298372" cy="329837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xmlns="" id="{EE8B169A-8A2F-4425-A9A1-1B828428B434}"/>
              </a:ext>
            </a:extLst>
          </p:cNvPr>
          <p:cNvSpPr/>
          <p:nvPr userDrawn="1"/>
        </p:nvSpPr>
        <p:spPr>
          <a:xfrm>
            <a:off x="9720923" y="672411"/>
            <a:ext cx="1268186" cy="1268186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43B45974-F6C7-40D3-9399-E05FA19C565E}"/>
              </a:ext>
            </a:extLst>
          </p:cNvPr>
          <p:cNvCxnSpPr>
            <a:cxnSpLocks/>
          </p:cNvCxnSpPr>
          <p:nvPr userDrawn="1"/>
        </p:nvCxnSpPr>
        <p:spPr>
          <a:xfrm>
            <a:off x="7508020" y="2286312"/>
            <a:ext cx="545734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9A55704E-D515-4774-90C6-5F887DDAE55E}"/>
              </a:ext>
            </a:extLst>
          </p:cNvPr>
          <p:cNvSpPr/>
          <p:nvPr userDrawn="1"/>
        </p:nvSpPr>
        <p:spPr>
          <a:xfrm>
            <a:off x="469044" y="1"/>
            <a:ext cx="5210176" cy="59610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84878778-0299-471F-A4C9-D0C1E82ED8D2}"/>
              </a:ext>
            </a:extLst>
          </p:cNvPr>
          <p:cNvCxnSpPr>
            <a:cxnSpLocks/>
          </p:cNvCxnSpPr>
          <p:nvPr userDrawn="1"/>
        </p:nvCxnSpPr>
        <p:spPr>
          <a:xfrm>
            <a:off x="1001746" y="1290512"/>
            <a:ext cx="1488621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39D1C78-6110-4052-8455-7E7893F7F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466" y="1276857"/>
            <a:ext cx="4097778" cy="1255325"/>
          </a:xfrm>
        </p:spPr>
        <p:txBody>
          <a:bodyPr rtlCol="0"/>
          <a:lstStyle>
            <a:lvl1pPr>
              <a:defRPr lang="en-US" sz="3600" b="1" kern="1200" cap="all" baseline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xmlns="" id="{E3405997-7AE2-4C6E-8A7D-735F58A49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467" y="2620651"/>
            <a:ext cx="4097778" cy="1933681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b="0" cap="none" baseline="0">
                <a:solidFill>
                  <a:schemeClr val="bg1"/>
                </a:solidFill>
              </a:defRPr>
            </a:lvl1pPr>
          </a:lstStyle>
          <a:p>
            <a:pPr lvl="0" rtl="0">
              <a:lnSpc>
                <a:spcPct val="100000"/>
              </a:lnSpc>
              <a:buNone/>
            </a:pPr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3153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0D79E1-5F46-41CA-85E7-44C2A6C62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416" y="365125"/>
            <a:ext cx="11465168" cy="918553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7B0B511-05FD-459E-AC79-A87540961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416" y="1825625"/>
            <a:ext cx="1146516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C32B635-1E22-483C-94B9-F587908DE6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xmlns="" id="{6DB98321-594C-4030-A2B0-3492F77EE0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384" y="6463207"/>
            <a:ext cx="2743200" cy="258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pPr rtl="0"/>
            <a:fld id="{48BB047D-A6CD-43AB-96F0-683C726B586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53652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62" r:id="rId5"/>
    <p:sldLayoutId id="2147483660" r:id="rId6"/>
    <p:sldLayoutId id="2147483663" r:id="rId7"/>
    <p:sldLayoutId id="2147483667" r:id="rId8"/>
    <p:sldLayoutId id="2147483668" r:id="rId9"/>
    <p:sldLayoutId id="2147483666" r:id="rId10"/>
    <p:sldLayoutId id="2147483669" r:id="rId11"/>
    <p:sldLayoutId id="2147483670" r:id="rId12"/>
    <p:sldLayoutId id="2147483671" r:id="rId13"/>
    <p:sldLayoutId id="2147483672" r:id="rId14"/>
    <p:sldLayoutId id="2147483664" r:id="rId15"/>
    <p:sldLayoutId id="214748366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467" y="524933"/>
            <a:ext cx="10576983" cy="2396067"/>
          </a:xfrm>
        </p:spPr>
        <p:txBody>
          <a:bodyPr/>
          <a:lstStyle/>
          <a:p>
            <a:r>
              <a:rPr lang="ru-RU" dirty="0"/>
              <a:t>ГБУЗ «Бердянская городская больница»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2024 г.</a:t>
            </a:r>
          </a:p>
        </p:txBody>
      </p:sp>
    </p:spTree>
    <p:extLst>
      <p:ext uri="{BB962C8B-B14F-4D97-AF65-F5344CB8AC3E}">
        <p14:creationId xmlns:p14="http://schemas.microsoft.com/office/powerpoint/2010/main" val="280219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персонал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84380" y="1800667"/>
            <a:ext cx="9946788" cy="4792157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/>
              <a:t>Штатная численность медицинского персонала</a:t>
            </a:r>
            <a:r>
              <a:rPr lang="en-US" sz="1800" b="1" dirty="0"/>
              <a:t>:</a:t>
            </a:r>
            <a:endParaRPr lang="ru-RU" sz="1800" b="1" dirty="0"/>
          </a:p>
          <a:p>
            <a:pPr>
              <a:buFontTx/>
              <a:buChar char="-"/>
            </a:pPr>
            <a:r>
              <a:rPr lang="ru-RU" sz="1800" dirty="0"/>
              <a:t>предусматривает 1125 шт. ед.</a:t>
            </a:r>
          </a:p>
          <a:p>
            <a:pPr>
              <a:buFontTx/>
              <a:buChar char="-"/>
            </a:pPr>
            <a:r>
              <a:rPr lang="ru-RU" sz="1800" dirty="0"/>
              <a:t>занято</a:t>
            </a:r>
            <a:r>
              <a:rPr lang="en-US" sz="1800" dirty="0"/>
              <a:t>:</a:t>
            </a:r>
            <a:r>
              <a:rPr lang="ru-RU" sz="1800" dirty="0"/>
              <a:t>  629 шт. ед. </a:t>
            </a:r>
            <a:r>
              <a:rPr lang="ru-RU" sz="1800"/>
              <a:t>(56%), врачи 147 </a:t>
            </a:r>
            <a:r>
              <a:rPr lang="ru-RU" sz="1800" dirty="0"/>
              <a:t>(39%), средний медперсонал 482 (65%).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В 2023 году всего по больнице принято 153 сотрудника</a:t>
            </a:r>
            <a:r>
              <a:rPr lang="en-US" sz="1800" b="1" dirty="0"/>
              <a:t>:</a:t>
            </a:r>
            <a:r>
              <a:rPr lang="ru-RU" sz="1800" b="1" dirty="0"/>
              <a:t> </a:t>
            </a:r>
          </a:p>
          <a:p>
            <a:r>
              <a:rPr lang="ru-RU" sz="1800" dirty="0"/>
              <a:t>21 человек врачебного персонала (врач-акушер-гинеколог - 4, врач-кардиолог, врач-анестезиолог-реаниматолог - 3, врач-педиатр, врач-терапевт – 3, врач-невролог, врач-клинической лабораторной диагностики, врач-эпидемиолог, врач-травматолог-ортопед),</a:t>
            </a:r>
            <a:endParaRPr lang="en-US" sz="1800" dirty="0"/>
          </a:p>
          <a:p>
            <a:r>
              <a:rPr lang="ru-RU" sz="1800" dirty="0"/>
              <a:t>среднего медицинского персонала – 35 человека, </a:t>
            </a:r>
            <a:endParaRPr lang="en-US" sz="1800" dirty="0"/>
          </a:p>
          <a:p>
            <a:r>
              <a:rPr lang="ru-RU" sz="1800" dirty="0"/>
              <a:t>младшего медицинского персонала – 58</a:t>
            </a:r>
            <a:r>
              <a:rPr lang="en-US" sz="1800" dirty="0"/>
              <a:t> </a:t>
            </a:r>
            <a:r>
              <a:rPr lang="ru-RU" sz="1800" dirty="0"/>
              <a:t>человека,</a:t>
            </a:r>
            <a:endParaRPr lang="en-US" sz="1800" dirty="0"/>
          </a:p>
          <a:p>
            <a:r>
              <a:rPr lang="ru-RU" sz="1800" dirty="0"/>
              <a:t>прочего персонала – 32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48470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вакансии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487263" y="2468880"/>
            <a:ext cx="3721513" cy="3995928"/>
          </a:xfrm>
        </p:spPr>
        <p:txBody>
          <a:bodyPr>
            <a:normAutofit/>
          </a:bodyPr>
          <a:lstStyle/>
          <a:p>
            <a:r>
              <a:rPr lang="ru-RU" sz="1800" dirty="0"/>
              <a:t>травматолог-ортопед</a:t>
            </a:r>
          </a:p>
          <a:p>
            <a:r>
              <a:rPr lang="ru-RU" sz="1800" dirty="0"/>
              <a:t>хирург</a:t>
            </a:r>
          </a:p>
          <a:p>
            <a:r>
              <a:rPr lang="ru-RU" sz="1800" dirty="0"/>
              <a:t>кардиолог</a:t>
            </a:r>
          </a:p>
          <a:p>
            <a:r>
              <a:rPr lang="ru-RU" sz="1800" dirty="0"/>
              <a:t>невролог</a:t>
            </a:r>
          </a:p>
          <a:p>
            <a:r>
              <a:rPr lang="ru-RU" sz="1800" dirty="0"/>
              <a:t>терапевт</a:t>
            </a:r>
          </a:p>
          <a:p>
            <a:r>
              <a:rPr lang="ru-RU" sz="1800" dirty="0"/>
              <a:t>ревматолог</a:t>
            </a:r>
          </a:p>
          <a:p>
            <a:r>
              <a:rPr lang="ru-RU" sz="1800" dirty="0"/>
              <a:t>рентгенолог</a:t>
            </a:r>
          </a:p>
          <a:p>
            <a:r>
              <a:rPr lang="ru-RU" sz="1800" dirty="0"/>
              <a:t>врач </a:t>
            </a:r>
            <a:r>
              <a:rPr lang="ru-RU" sz="1800" dirty="0" err="1"/>
              <a:t>рентгенэндоваскулярной</a:t>
            </a:r>
            <a:r>
              <a:rPr lang="ru-RU" sz="1800" dirty="0"/>
              <a:t> диагностики и лечения </a:t>
            </a:r>
          </a:p>
          <a:p>
            <a:r>
              <a:rPr lang="ru-RU" sz="1800" dirty="0"/>
              <a:t>сосудистый хирург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87263" y="1786599"/>
            <a:ext cx="5534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 Бердянскую городскую больницу требуются врачи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6379559" y="2468880"/>
            <a:ext cx="3721513" cy="3995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нефролог</a:t>
            </a:r>
          </a:p>
          <a:p>
            <a:r>
              <a:rPr lang="ru-RU" sz="1800" dirty="0"/>
              <a:t>анестезиолог-реаниматолог</a:t>
            </a:r>
          </a:p>
          <a:p>
            <a:r>
              <a:rPr lang="ru-RU" sz="1800" dirty="0"/>
              <a:t>онколог</a:t>
            </a:r>
          </a:p>
          <a:p>
            <a:r>
              <a:rPr lang="ru-RU" sz="1800" dirty="0"/>
              <a:t>акушер-гинеколог</a:t>
            </a:r>
          </a:p>
          <a:p>
            <a:r>
              <a:rPr lang="ru-RU" sz="1800" dirty="0"/>
              <a:t>педиатр</a:t>
            </a:r>
          </a:p>
          <a:p>
            <a:r>
              <a:rPr lang="ru-RU" sz="1800" dirty="0"/>
              <a:t>педиатр-неонатолог</a:t>
            </a:r>
          </a:p>
          <a:p>
            <a:r>
              <a:rPr lang="ru-RU" sz="1800" dirty="0"/>
              <a:t>офтальмолог</a:t>
            </a:r>
          </a:p>
          <a:p>
            <a:r>
              <a:rPr lang="ru-RU" sz="1800" dirty="0"/>
              <a:t>патологоанатом</a:t>
            </a:r>
          </a:p>
        </p:txBody>
      </p:sp>
    </p:spTree>
    <p:extLst>
      <p:ext uri="{BB962C8B-B14F-4D97-AF65-F5344CB8AC3E}">
        <p14:creationId xmlns:p14="http://schemas.microsoft.com/office/powerpoint/2010/main" val="378449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2A293F-91B7-40E6-B378-A5EED474FF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8744" y="0"/>
            <a:ext cx="5715000" cy="6858000"/>
          </a:xfr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9DD519AC-7392-4C53-9E3F-08F1208BC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/>
              <a:t>Спасибо за внимание!</a:t>
            </a:r>
          </a:p>
        </p:txBody>
      </p:sp>
      <p:sp>
        <p:nvSpPr>
          <p:cNvPr id="8" name="Подзаголовок 7">
            <a:extLst>
              <a:ext uri="{FF2B5EF4-FFF2-40B4-BE49-F238E27FC236}">
                <a16:creationId xmlns:a16="http://schemas.microsoft.com/office/drawing/2014/main" xmlns="" id="{9A294210-0A3A-40B7-8019-FDFD9DA759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ru-RU" dirty="0"/>
              <a:t>Почта</a:t>
            </a:r>
            <a:r>
              <a:rPr lang="en-US" dirty="0"/>
              <a:t>:  bgb_brd@mail.ru</a:t>
            </a:r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6ABAD79F-DC94-4F5D-8A43-C69B1B42666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8614" y="4927662"/>
            <a:ext cx="3638674" cy="453938"/>
          </a:xfrm>
        </p:spPr>
        <p:txBody>
          <a:bodyPr rtlCol="0"/>
          <a:lstStyle/>
          <a:p>
            <a:pPr rtl="0"/>
            <a:r>
              <a:rPr lang="ru-RU" dirty="0"/>
              <a:t>Веб-сайт</a:t>
            </a:r>
            <a:r>
              <a:rPr lang="en-US" dirty="0"/>
              <a:t>:  brdbolniza.ru</a:t>
            </a:r>
            <a:endParaRPr lang="ru-RU" dirty="0"/>
          </a:p>
        </p:txBody>
      </p:sp>
      <p:sp>
        <p:nvSpPr>
          <p:cNvPr id="7" name="Объект 8">
            <a:extLst>
              <a:ext uri="{FF2B5EF4-FFF2-40B4-BE49-F238E27FC236}">
                <a16:creationId xmlns:a16="http://schemas.microsoft.com/office/drawing/2014/main" xmlns="" id="{6ABAD79F-DC94-4F5D-8A43-C69B1B426660}"/>
              </a:ext>
            </a:extLst>
          </p:cNvPr>
          <p:cNvSpPr txBox="1">
            <a:spLocks/>
          </p:cNvSpPr>
          <p:nvPr/>
        </p:nvSpPr>
        <p:spPr>
          <a:xfrm>
            <a:off x="5406809" y="5657573"/>
            <a:ext cx="3638674" cy="453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None/>
              <a:defRPr lang="en-US" sz="1800" b="0" kern="1200" cap="none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IN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Чат-бот:</a:t>
            </a:r>
            <a:r>
              <a:rPr lang="en-US" dirty="0"/>
              <a:t> </a:t>
            </a:r>
            <a:r>
              <a:rPr lang="ru-RU" dirty="0"/>
              <a:t> </a:t>
            </a:r>
            <a:r>
              <a:rPr lang="en-US" dirty="0"/>
              <a:t>t.me/</a:t>
            </a:r>
            <a:r>
              <a:rPr lang="en-US" dirty="0" err="1"/>
              <a:t>bgbzo_bot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593" y="5486400"/>
            <a:ext cx="644862" cy="6448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647" y="5590303"/>
            <a:ext cx="1027176" cy="10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4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D4E7378D-0752-482D-BA2B-045B98982FE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" y="0"/>
            <a:ext cx="12186315" cy="3713018"/>
          </a:xfr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xmlns="" id="{E68E31FD-BE74-4CB3-A5A5-652148351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726083"/>
            <a:ext cx="10515600" cy="823232"/>
          </a:xfrm>
        </p:spPr>
        <p:txBody>
          <a:bodyPr rtlCol="0"/>
          <a:lstStyle/>
          <a:p>
            <a:r>
              <a:rPr lang="ru-RU" dirty="0"/>
              <a:t>Бердянск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939EAE20-443B-4528-BBD6-32BD19163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39691"/>
            <a:ext cx="10515600" cy="1436418"/>
          </a:xfrm>
        </p:spPr>
        <p:txBody>
          <a:bodyPr rtlCol="0"/>
          <a:lstStyle/>
          <a:p>
            <a:r>
              <a:rPr lang="en-US" dirty="0"/>
              <a:t>”</a:t>
            </a:r>
            <a:r>
              <a:rPr lang="ru-RU" b="1" dirty="0"/>
              <a:t>ЖЕМЧУЖИНА ПРИАЗОВЬЯ</a:t>
            </a:r>
            <a:r>
              <a:rPr lang="en-US" b="1" dirty="0"/>
              <a:t>”</a:t>
            </a:r>
            <a:r>
              <a:rPr lang="ru-RU" b="1" dirty="0"/>
              <a:t> </a:t>
            </a:r>
            <a:endParaRPr lang="en-US" b="1" dirty="0"/>
          </a:p>
          <a:p>
            <a:r>
              <a:rPr lang="ru-RU" dirty="0"/>
              <a:t>Курортный город на берегу Азовского моря.</a:t>
            </a:r>
          </a:p>
          <a:p>
            <a:r>
              <a:rPr lang="ru-RU" dirty="0"/>
              <a:t>Известен лечебными грязями и песчаными пляжами.</a:t>
            </a:r>
          </a:p>
          <a:p>
            <a:r>
              <a:rPr lang="ru-RU" dirty="0"/>
              <a:t>Основан в 1827 графом Михаилом Воронцовым.</a:t>
            </a:r>
          </a:p>
        </p:txBody>
      </p:sp>
    </p:spTree>
    <p:extLst>
      <p:ext uri="{BB962C8B-B14F-4D97-AF65-F5344CB8AC3E}">
        <p14:creationId xmlns:p14="http://schemas.microsoft.com/office/powerpoint/2010/main" val="90454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B0607DA8-6843-427B-8234-C58238E1E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75" y="1190777"/>
            <a:ext cx="4976020" cy="2295373"/>
          </a:xfrm>
        </p:spPr>
        <p:txBody>
          <a:bodyPr rtlCol="0"/>
          <a:lstStyle/>
          <a:p>
            <a:pPr rtl="0"/>
            <a:r>
              <a:rPr lang="ru-RU" dirty="0" err="1"/>
              <a:t>БерДянская</a:t>
            </a:r>
            <a:r>
              <a:rPr lang="ru-RU" dirty="0"/>
              <a:t> Городская Больница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59A41760-72CD-4C84-9570-EE30C5126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4650" y="3066961"/>
            <a:ext cx="4690270" cy="3490742"/>
          </a:xfrm>
        </p:spPr>
        <p:txBody>
          <a:bodyPr rtlCol="0"/>
          <a:lstStyle/>
          <a:p>
            <a:r>
              <a:rPr lang="ru-RU" dirty="0"/>
              <a:t>Основной задачей учреждения является оказание амбулаторно–поликлинической и стационарной медицинской помощи. </a:t>
            </a:r>
            <a:endParaRPr lang="en-US" dirty="0"/>
          </a:p>
          <a:p>
            <a:r>
              <a:rPr lang="ru-RU" dirty="0"/>
              <a:t>По состоянию на 2023 г. прикрепленное население составляет приблизительно 125 тыс. чел.</a:t>
            </a:r>
          </a:p>
          <a:p>
            <a:pPr rtl="0"/>
            <a:endParaRPr lang="ru-RU" dirty="0"/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xmlns="" id="{3E9BC3F2-B4B0-476E-B1B8-BF10CC2FF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906" y="3364745"/>
            <a:ext cx="5841550" cy="3584696"/>
          </a:xfrm>
        </p:spPr>
        <p:txBody>
          <a:bodyPr rtlCol="0"/>
          <a:lstStyle/>
          <a:p>
            <a:r>
              <a:rPr lang="ru-RU" b="1" dirty="0">
                <a:solidFill>
                  <a:srgbClr val="404040"/>
                </a:solidFill>
              </a:rPr>
              <a:t>В структуру ГБУЗ «Бердянская городская больница» входит</a:t>
            </a:r>
            <a:r>
              <a:rPr lang="en-US" dirty="0">
                <a:solidFill>
                  <a:srgbClr val="404040"/>
                </a:solidFill>
              </a:rPr>
              <a:t>:</a:t>
            </a:r>
            <a:endParaRPr lang="ru-RU" dirty="0">
              <a:solidFill>
                <a:srgbClr val="40404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404040"/>
                </a:solidFill>
              </a:rPr>
              <a:t>круглосуточный стационар на 536 коек, </a:t>
            </a:r>
            <a:endParaRPr lang="en-US" dirty="0">
              <a:solidFill>
                <a:srgbClr val="40404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404040"/>
                </a:solidFill>
              </a:rPr>
              <a:t>дневной стационар на 65 коек, </a:t>
            </a:r>
            <a:endParaRPr lang="en-US" dirty="0">
              <a:solidFill>
                <a:srgbClr val="40404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404040"/>
                </a:solidFill>
              </a:rPr>
              <a:t>взрослая поликлиника на 325 посещений в смену, 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404040"/>
                </a:solidFill>
              </a:rPr>
              <a:t>центр амбулаторной онкологической помощи на 100 посещений в смену</a:t>
            </a:r>
            <a:r>
              <a:rPr lang="en-US" dirty="0">
                <a:solidFill>
                  <a:srgbClr val="404040"/>
                </a:solidFill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404040"/>
                </a:solidFill>
              </a:rPr>
              <a:t>детская поликлиника на 250 посещений в смену.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07906" y="463798"/>
            <a:ext cx="31927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Главный врач учреждения: </a:t>
            </a:r>
          </a:p>
          <a:p>
            <a:r>
              <a:rPr lang="ru-RU" dirty="0"/>
              <a:t>Белавина Анна Вячеславовна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325" y="523395"/>
            <a:ext cx="2354091" cy="254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5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86E11806-F302-4002-BC05-308E87F6B5B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45" y="-2897"/>
            <a:ext cx="5210175" cy="588456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402C0A42-6D1B-4B6E-959B-1609A3825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Хирургический корпус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BDE42C9A-B4DC-4A46-A073-8421E387B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4170" y="2506662"/>
            <a:ext cx="5151238" cy="4202748"/>
          </a:xfrm>
        </p:spPr>
        <p:txBody>
          <a:bodyPr rtlCol="0"/>
          <a:lstStyle/>
          <a:p>
            <a:pPr>
              <a:buFontTx/>
              <a:buChar char="-"/>
            </a:pPr>
            <a:r>
              <a:rPr lang="ru-RU" dirty="0"/>
              <a:t>Хирургическое отделение </a:t>
            </a:r>
          </a:p>
          <a:p>
            <a:pPr>
              <a:buFontTx/>
              <a:buChar char="-"/>
            </a:pPr>
            <a:r>
              <a:rPr lang="ru-RU" dirty="0"/>
              <a:t>Отделение офтальмологии</a:t>
            </a:r>
          </a:p>
          <a:p>
            <a:pPr>
              <a:buFontTx/>
              <a:buChar char="-"/>
            </a:pPr>
            <a:r>
              <a:rPr lang="ru-RU" dirty="0"/>
              <a:t>Отделение неврологии</a:t>
            </a:r>
          </a:p>
          <a:p>
            <a:pPr>
              <a:buFontTx/>
              <a:buChar char="-"/>
            </a:pPr>
            <a:r>
              <a:rPr lang="ru-RU" dirty="0"/>
              <a:t>Отделение урологии и нефрологии</a:t>
            </a:r>
          </a:p>
          <a:p>
            <a:pPr>
              <a:buFontTx/>
              <a:buChar char="-"/>
            </a:pPr>
            <a:r>
              <a:rPr lang="ru-RU" dirty="0"/>
              <a:t>Отделение травматологии</a:t>
            </a:r>
          </a:p>
          <a:p>
            <a:pPr>
              <a:buFontTx/>
              <a:buChar char="-"/>
            </a:pPr>
            <a:r>
              <a:rPr lang="ru-RU" dirty="0"/>
              <a:t>Первичное сосудистое отделение</a:t>
            </a:r>
          </a:p>
          <a:p>
            <a:pPr>
              <a:buFontTx/>
              <a:buChar char="-"/>
            </a:pPr>
            <a:r>
              <a:rPr lang="ru-RU" dirty="0"/>
              <a:t>Лечебно-диагностическое отделение</a:t>
            </a:r>
          </a:p>
          <a:p>
            <a:pPr>
              <a:buFontTx/>
              <a:buChar char="-"/>
            </a:pPr>
            <a:r>
              <a:rPr lang="ru-RU" dirty="0"/>
              <a:t>Отделение оказания экстренной помощи в приемном покое</a:t>
            </a:r>
          </a:p>
          <a:p>
            <a:pPr>
              <a:buFontTx/>
              <a:buChar char="-"/>
            </a:pPr>
            <a:r>
              <a:rPr lang="ru-RU" dirty="0"/>
              <a:t>Отделение анестезиологии и реанимации</a:t>
            </a:r>
          </a:p>
        </p:txBody>
      </p:sp>
    </p:spTree>
    <p:extLst>
      <p:ext uri="{BB962C8B-B14F-4D97-AF65-F5344CB8AC3E}">
        <p14:creationId xmlns:p14="http://schemas.microsoft.com/office/powerpoint/2010/main" val="216696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3D22C0-3CE1-4FA1-9604-2CFDBC95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Новые отделения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E9BC3F2-B4B0-476E-B1B8-BF10CC2FF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416" y="2579814"/>
            <a:ext cx="5891080" cy="2568258"/>
          </a:xfrm>
        </p:spPr>
        <p:txBody>
          <a:bodyPr rtlCol="0"/>
          <a:lstStyle/>
          <a:p>
            <a:pPr marL="0" indent="0">
              <a:buNone/>
            </a:pPr>
            <a:r>
              <a:rPr lang="ru-RU" b="1" dirty="0"/>
              <a:t>Региональный сосудистый центр </a:t>
            </a:r>
            <a:r>
              <a:rPr lang="ru-RU" dirty="0"/>
              <a:t>(59 коек)</a:t>
            </a:r>
          </a:p>
          <a:p>
            <a:pPr marL="0" indent="0">
              <a:buNone/>
            </a:pPr>
            <a:r>
              <a:rPr lang="ru-RU" dirty="0"/>
              <a:t>       - с 1 апреля 2023 года</a:t>
            </a:r>
          </a:p>
          <a:p>
            <a:pPr marL="0" indent="0">
              <a:buNone/>
            </a:pPr>
            <a:r>
              <a:rPr lang="ru-RU" b="1" dirty="0"/>
              <a:t>Первичное сосудистое отделение </a:t>
            </a:r>
            <a:r>
              <a:rPr lang="ru-RU" dirty="0"/>
              <a:t>(36 коек)</a:t>
            </a:r>
          </a:p>
          <a:p>
            <a:pPr marL="0" indent="0">
              <a:buNone/>
            </a:pPr>
            <a:r>
              <a:rPr lang="ru-RU" dirty="0"/>
              <a:t>       - с 1 апреля 2023 года</a:t>
            </a:r>
          </a:p>
          <a:p>
            <a:pPr marL="0" indent="0">
              <a:buNone/>
            </a:pPr>
            <a:r>
              <a:rPr lang="ru-RU" b="1" dirty="0"/>
              <a:t>Центр амбулаторной онкологической помощи </a:t>
            </a:r>
            <a:r>
              <a:rPr lang="ru-RU" dirty="0"/>
              <a:t>(20 коек)</a:t>
            </a:r>
          </a:p>
          <a:p>
            <a:pPr marL="0" indent="0">
              <a:buNone/>
            </a:pPr>
            <a:r>
              <a:rPr lang="ru-RU" dirty="0"/>
              <a:t>       - с 1 ноября 2023 года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9F9AF9C-357E-43FB-8CD3-1B9AEC3C0D7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755" y="436439"/>
            <a:ext cx="6272245" cy="3586939"/>
          </a:xfrm>
          <a:ln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FBD44DA-9AD2-4888-B41E-788E00D723E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129" y="3143250"/>
            <a:ext cx="5436871" cy="3343708"/>
          </a:xfr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833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3D22C0-3CE1-4FA1-9604-2CFDBC95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Новое оборудование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63415" y="2596853"/>
            <a:ext cx="5049833" cy="2020868"/>
          </a:xfrm>
        </p:spPr>
        <p:txBody>
          <a:bodyPr/>
          <a:lstStyle/>
          <a:p>
            <a:r>
              <a:rPr lang="ru-RU" dirty="0"/>
              <a:t>диагностический цифровой рентгеновский комплекс "</a:t>
            </a:r>
            <a:r>
              <a:rPr lang="ru-RU" dirty="0" smtClean="0"/>
              <a:t>РЕНЕКС-РЦ</a:t>
            </a:r>
            <a:r>
              <a:rPr lang="ru-RU" dirty="0" smtClean="0">
                <a:solidFill>
                  <a:prstClr val="black"/>
                </a:solidFill>
              </a:rPr>
              <a:t>"</a:t>
            </a:r>
            <a:endParaRPr lang="ru-RU" dirty="0"/>
          </a:p>
          <a:p>
            <a:r>
              <a:rPr lang="ru-RU" dirty="0"/>
              <a:t>передвижной палатный аппарат для рентгенографии "РЕНЕКС" </a:t>
            </a:r>
          </a:p>
          <a:p>
            <a:r>
              <a:rPr lang="ru-RU" dirty="0"/>
              <a:t>цифровая </a:t>
            </a:r>
            <a:r>
              <a:rPr lang="ru-RU" dirty="0" err="1"/>
              <a:t>маммографическая</a:t>
            </a:r>
            <a:r>
              <a:rPr lang="ru-RU" dirty="0"/>
              <a:t> система DMX-600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2" name="Объект 3"/>
          <p:cNvSpPr>
            <a:spLocks noGrp="1"/>
          </p:cNvSpPr>
          <p:nvPr>
            <p:ph idx="1"/>
          </p:nvPr>
        </p:nvSpPr>
        <p:spPr>
          <a:xfrm>
            <a:off x="363415" y="4813396"/>
            <a:ext cx="5205280" cy="101498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1"/>
                </a:solidFill>
              </a:rPr>
              <a:t>Всего за 2022-2023 год в Бердянскую городскую больницу поставлено 821 единица нового медицинского оборудования!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784" y="1046163"/>
            <a:ext cx="7259063" cy="478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Поликлиника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416" y="2506662"/>
            <a:ext cx="5445370" cy="3711258"/>
          </a:xfrm>
        </p:spPr>
        <p:txBody>
          <a:bodyPr/>
          <a:lstStyle/>
          <a:p>
            <a:r>
              <a:rPr lang="ru-RU" dirty="0"/>
              <a:t>Терапевтическое отделение</a:t>
            </a:r>
          </a:p>
          <a:p>
            <a:r>
              <a:rPr lang="ru-RU" dirty="0"/>
              <a:t>Хирургическое отделение</a:t>
            </a:r>
          </a:p>
          <a:p>
            <a:r>
              <a:rPr lang="ru-RU" dirty="0"/>
              <a:t>Отоларингологическое отделение</a:t>
            </a:r>
          </a:p>
          <a:p>
            <a:r>
              <a:rPr lang="ru-RU" dirty="0"/>
              <a:t>Травматологическое отделение</a:t>
            </a:r>
          </a:p>
          <a:p>
            <a:r>
              <a:rPr lang="ru-RU" dirty="0"/>
              <a:t>Кожно-венерологическое отделение с дневным стационаром</a:t>
            </a:r>
          </a:p>
          <a:p>
            <a:r>
              <a:rPr lang="ru-RU" dirty="0"/>
              <a:t>Отделение </a:t>
            </a:r>
            <a:r>
              <a:rPr lang="ru-RU" dirty="0" err="1"/>
              <a:t>профпатологии</a:t>
            </a:r>
            <a:endParaRPr lang="ru-RU" dirty="0"/>
          </a:p>
          <a:p>
            <a:r>
              <a:rPr lang="ru-RU" dirty="0"/>
              <a:t>Центр амбулаторной онкологической помощи</a:t>
            </a:r>
          </a:p>
          <a:p>
            <a:r>
              <a:rPr lang="ru-RU" dirty="0"/>
              <a:t>Кабинет «Доверия»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81" y="989509"/>
            <a:ext cx="6522720" cy="489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38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Родильный дом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416" y="2506662"/>
            <a:ext cx="5445370" cy="3866706"/>
          </a:xfrm>
        </p:spPr>
        <p:txBody>
          <a:bodyPr/>
          <a:lstStyle/>
          <a:p>
            <a:r>
              <a:rPr lang="ru-RU" dirty="0"/>
              <a:t>Женская консультация</a:t>
            </a:r>
          </a:p>
          <a:p>
            <a:r>
              <a:rPr lang="ru-RU" dirty="0"/>
              <a:t>Отделение дневного стационара женской консультации</a:t>
            </a:r>
          </a:p>
          <a:p>
            <a:r>
              <a:rPr lang="ru-RU" dirty="0"/>
              <a:t>Отделение анестезиологии и интенсивной терапии</a:t>
            </a:r>
          </a:p>
          <a:p>
            <a:r>
              <a:rPr lang="ru-RU" dirty="0"/>
              <a:t>Родильное отделение</a:t>
            </a:r>
          </a:p>
          <a:p>
            <a:r>
              <a:rPr lang="ru-RU" dirty="0"/>
              <a:t>Отделение патологии беременных и </a:t>
            </a:r>
            <a:r>
              <a:rPr lang="ru-RU" dirty="0" err="1"/>
              <a:t>экстрагенитальной</a:t>
            </a:r>
            <a:r>
              <a:rPr lang="ru-RU" dirty="0"/>
              <a:t> патологии</a:t>
            </a:r>
          </a:p>
          <a:p>
            <a:r>
              <a:rPr lang="ru-RU" dirty="0"/>
              <a:t>Отделение постнатального выхаживания новорожденных</a:t>
            </a:r>
          </a:p>
          <a:p>
            <a:r>
              <a:rPr lang="ru-RU" dirty="0"/>
              <a:t>Гинекологическое отделение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81" y="1286237"/>
            <a:ext cx="6522720" cy="468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9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>
            <a:extLst>
              <a:ext uri="{FF2B5EF4-FFF2-40B4-BE49-F238E27FC236}">
                <a16:creationId xmlns:a16="http://schemas.microsoft.com/office/drawing/2014/main" xmlns="" id="{8A1B14A5-E7B8-4F35-8378-DB748F6A6CEF}"/>
              </a:ext>
            </a:extLst>
          </p:cNvPr>
          <p:cNvSpPr txBox="1">
            <a:spLocks/>
          </p:cNvSpPr>
          <p:nvPr/>
        </p:nvSpPr>
        <p:spPr>
          <a:xfrm>
            <a:off x="637476" y="922842"/>
            <a:ext cx="4647756" cy="601087"/>
          </a:xfrm>
          <a:prstGeom prst="rect">
            <a:avLst/>
          </a:prstGeom>
        </p:spPr>
        <p:txBody>
          <a:bodyPr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ru-RU" sz="3200" b="1" cap="all" dirty="0">
                <a:latin typeface="+mj-lt"/>
                <a:ea typeface="+mj-ea"/>
                <a:cs typeface="+mj-cs"/>
              </a:rPr>
              <a:t>Детская поликлиника</a:t>
            </a:r>
          </a:p>
        </p:txBody>
      </p:sp>
      <p:sp>
        <p:nvSpPr>
          <p:cNvPr id="3" name="Объект 3">
            <a:extLst>
              <a:ext uri="{FF2B5EF4-FFF2-40B4-BE49-F238E27FC236}">
                <a16:creationId xmlns:a16="http://schemas.microsoft.com/office/drawing/2014/main" xmlns="" id="{54E05A85-0100-4B67-A2A5-22134AD6255A}"/>
              </a:ext>
            </a:extLst>
          </p:cNvPr>
          <p:cNvSpPr txBox="1">
            <a:spLocks/>
          </p:cNvSpPr>
          <p:nvPr/>
        </p:nvSpPr>
        <p:spPr>
          <a:xfrm>
            <a:off x="930084" y="1523929"/>
            <a:ext cx="4355148" cy="1676995"/>
          </a:xfrm>
          <a:prstGeom prst="rect">
            <a:avLst/>
          </a:prstGeom>
        </p:spPr>
        <p:txBody>
          <a:bodyPr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Педиатрическое отделение</a:t>
            </a:r>
          </a:p>
          <a:p>
            <a:r>
              <a:rPr lang="ru-RU" dirty="0"/>
              <a:t>Стоматологический кабинет</a:t>
            </a:r>
          </a:p>
          <a:p>
            <a:r>
              <a:rPr lang="ru-RU" dirty="0"/>
              <a:t>Хирургическое отделение</a:t>
            </a:r>
          </a:p>
          <a:p>
            <a:r>
              <a:rPr lang="ru-RU" dirty="0"/>
              <a:t>Дневной стационар</a:t>
            </a:r>
          </a:p>
        </p:txBody>
      </p:sp>
      <p:sp>
        <p:nvSpPr>
          <p:cNvPr id="4" name="Текст 6">
            <a:extLst>
              <a:ext uri="{FF2B5EF4-FFF2-40B4-BE49-F238E27FC236}">
                <a16:creationId xmlns:a16="http://schemas.microsoft.com/office/drawing/2014/main" xmlns="" id="{B0BBB0D3-F4B5-4146-8064-6CACD6B0C1A1}"/>
              </a:ext>
            </a:extLst>
          </p:cNvPr>
          <p:cNvSpPr txBox="1">
            <a:spLocks/>
          </p:cNvSpPr>
          <p:nvPr/>
        </p:nvSpPr>
        <p:spPr>
          <a:xfrm>
            <a:off x="637476" y="3932624"/>
            <a:ext cx="4272852" cy="593858"/>
          </a:xfrm>
          <a:prstGeom prst="rect">
            <a:avLst/>
          </a:prstGeom>
        </p:spPr>
        <p:txBody>
          <a:bodyPr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ru-RU" sz="3200" b="1" cap="all" dirty="0">
                <a:latin typeface="+mj-lt"/>
                <a:ea typeface="+mj-ea"/>
                <a:cs typeface="+mj-cs"/>
              </a:rPr>
              <a:t>Детский стационар</a:t>
            </a:r>
          </a:p>
        </p:txBody>
      </p:sp>
      <p:sp>
        <p:nvSpPr>
          <p:cNvPr id="5" name="Объект 7">
            <a:extLst>
              <a:ext uri="{FF2B5EF4-FFF2-40B4-BE49-F238E27FC236}">
                <a16:creationId xmlns:a16="http://schemas.microsoft.com/office/drawing/2014/main" xmlns="" id="{6FD8FA4C-5CEC-4227-AE41-276B750EFDF0}"/>
              </a:ext>
            </a:extLst>
          </p:cNvPr>
          <p:cNvSpPr txBox="1">
            <a:spLocks/>
          </p:cNvSpPr>
          <p:nvPr/>
        </p:nvSpPr>
        <p:spPr>
          <a:xfrm>
            <a:off x="957632" y="4533711"/>
            <a:ext cx="5662624" cy="1830513"/>
          </a:xfrm>
          <a:prstGeom prst="rect">
            <a:avLst/>
          </a:prstGeom>
        </p:spPr>
        <p:txBody>
          <a:bodyPr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Приемное отделение</a:t>
            </a:r>
          </a:p>
          <a:p>
            <a:r>
              <a:rPr lang="ru-RU" dirty="0"/>
              <a:t>Отделение анестезиологии и интенсивной терапии</a:t>
            </a:r>
          </a:p>
          <a:p>
            <a:r>
              <a:rPr lang="ru-RU" dirty="0"/>
              <a:t>Педиатрическое отделение</a:t>
            </a:r>
          </a:p>
          <a:p>
            <a:r>
              <a:rPr lang="ru-RU" dirty="0"/>
              <a:t>Детское хирургическое отделение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"/>
          <a:stretch/>
        </p:blipFill>
        <p:spPr>
          <a:xfrm>
            <a:off x="6391655" y="1"/>
            <a:ext cx="5814711" cy="33762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559" y="3672124"/>
            <a:ext cx="5923877" cy="333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44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Custom 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404040"/>
      </a:accent2>
      <a:accent3>
        <a:srgbClr val="7F7F7F"/>
      </a:accent3>
      <a:accent4>
        <a:srgbClr val="C7A2E3"/>
      </a:accent4>
      <a:accent5>
        <a:srgbClr val="48A1FA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6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34308992_TF33468121" id="{12BA0A89-130E-46D8-B46B-D3E3DEFB109F}" vid="{35C16863-B1B5-434A-B90D-80F927092AD2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F2949B46-24C4-420B-AB49-DDC88FEB99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46D58D-B27D-4B23-AEA1-AE974AB622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0CE401-796E-4493-905E-4DDA5AF62AB4}">
  <ds:schemaRefs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16c05727-aa75-4e4a-9b5f-8a80a1165891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(изображение побережья)</Template>
  <TotalTime>0</TotalTime>
  <Words>449</Words>
  <Application>Microsoft Office PowerPoint</Application>
  <PresentationFormat>Произвольный</PresentationFormat>
  <Paragraphs>106</Paragraphs>
  <Slides>12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ГБУЗ «Бердянская городская больница»</vt:lpstr>
      <vt:lpstr>Бердянск</vt:lpstr>
      <vt:lpstr>БерДянская Городская Больница</vt:lpstr>
      <vt:lpstr>Хирургический корпус</vt:lpstr>
      <vt:lpstr>Новые отделения</vt:lpstr>
      <vt:lpstr>Новое оборудование</vt:lpstr>
      <vt:lpstr>Поликлиника</vt:lpstr>
      <vt:lpstr>Родильный дом</vt:lpstr>
      <vt:lpstr>Презентация PowerPoint</vt:lpstr>
      <vt:lpstr>персонал</vt:lpstr>
      <vt:lpstr>вакансии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2024-04-18T06:29:31Z</dcterms:created>
  <dcterms:modified xsi:type="dcterms:W3CDTF">2024-05-06T12:45:57Z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