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7" r:id="rId4"/>
    <p:sldId id="260" r:id="rId5"/>
    <p:sldId id="258" r:id="rId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708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091112-47FF-4D99-8679-2DADA61377F5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A5E7A-6340-41E4-805B-40481ED24C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582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A5E7A-6340-41E4-805B-40481ED24C5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F573-7374-40E7-8B6A-B26FBE3DA37F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1269-5652-413D-BA29-CB3EAA95F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F573-7374-40E7-8B6A-B26FBE3DA37F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1269-5652-413D-BA29-CB3EAA95F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F573-7374-40E7-8B6A-B26FBE3DA37F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1269-5652-413D-BA29-CB3EAA95F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F573-7374-40E7-8B6A-B26FBE3DA37F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1269-5652-413D-BA29-CB3EAA95F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F573-7374-40E7-8B6A-B26FBE3DA37F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1269-5652-413D-BA29-CB3EAA95F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F573-7374-40E7-8B6A-B26FBE3DA37F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1269-5652-413D-BA29-CB3EAA95F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F573-7374-40E7-8B6A-B26FBE3DA37F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1269-5652-413D-BA29-CB3EAA95F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F573-7374-40E7-8B6A-B26FBE3DA37F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1269-5652-413D-BA29-CB3EAA95F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F573-7374-40E7-8B6A-B26FBE3DA37F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1269-5652-413D-BA29-CB3EAA95F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F573-7374-40E7-8B6A-B26FBE3DA37F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1269-5652-413D-BA29-CB3EAA95F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F573-7374-40E7-8B6A-B26FBE3DA37F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1269-5652-413D-BA29-CB3EAA95F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BF573-7374-40E7-8B6A-B26FBE3DA37F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21269-5652-413D-BA29-CB3EAA95F0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buz_mcpmsp@mail.ru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pn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195486"/>
            <a:ext cx="4392488" cy="136815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B0F0"/>
                </a:solidFill>
              </a:rPr>
              <a:t>Государственное бюджетное учреждение здравоохранения </a:t>
            </a:r>
            <a:r>
              <a:rPr lang="ru-RU" sz="2000" b="1" dirty="0">
                <a:solidFill>
                  <a:srgbClr val="00B0F0"/>
                </a:solidFill>
              </a:rPr>
              <a:t>«Мелитопольский центр первичной медико-санитарной помощи»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76256" y="123478"/>
            <a:ext cx="2267744" cy="5020022"/>
          </a:xfrm>
        </p:spPr>
        <p:txBody>
          <a:bodyPr>
            <a:normAutofit lnSpcReduction="10000"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Адрес:</a:t>
            </a:r>
            <a:r>
              <a:rPr lang="ru-RU" sz="1400" dirty="0">
                <a:solidFill>
                  <a:schemeClr val="tx1"/>
                </a:solidFill>
              </a:rPr>
              <a:t>  г.Мелитополь, ул.Монастырская 2</a:t>
            </a:r>
            <a:endParaRPr lang="en-US" sz="1400" dirty="0">
              <a:solidFill>
                <a:schemeClr val="tx1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Приёмная главного врача </a:t>
            </a:r>
            <a:r>
              <a:rPr lang="ru-RU" sz="1400" dirty="0">
                <a:solidFill>
                  <a:schemeClr val="tx1"/>
                </a:solidFill>
              </a:rPr>
              <a:t>+7990-032-17-00</a:t>
            </a:r>
          </a:p>
          <a:p>
            <a:r>
              <a:rPr lang="en-US" sz="1300" b="1" dirty="0">
                <a:solidFill>
                  <a:srgbClr val="FF0000"/>
                </a:solidFill>
              </a:rPr>
              <a:t>email: </a:t>
            </a:r>
            <a:r>
              <a:rPr lang="en-US" sz="1300" dirty="0">
                <a:solidFill>
                  <a:schemeClr val="tx1"/>
                </a:solidFill>
                <a:hlinkClick r:id="rId3"/>
              </a:rPr>
              <a:t>gbuz_mcpmsp@mail.ru</a:t>
            </a:r>
            <a:endParaRPr lang="ru-RU" sz="1300" dirty="0">
              <a:solidFill>
                <a:schemeClr val="tx1"/>
              </a:solidFill>
            </a:endParaRPr>
          </a:p>
          <a:p>
            <a:endParaRPr lang="en-US" sz="1300" dirty="0">
              <a:solidFill>
                <a:schemeClr val="tx1"/>
              </a:solidFill>
            </a:endParaRPr>
          </a:p>
          <a:p>
            <a:pPr algn="l"/>
            <a:r>
              <a:rPr lang="ru-RU" sz="1300" b="1" dirty="0">
                <a:solidFill>
                  <a:srgbClr val="FF0000"/>
                </a:solidFill>
              </a:rPr>
              <a:t>Основными задачами «МЦПМСП» являются:</a:t>
            </a:r>
          </a:p>
          <a:p>
            <a:pPr algn="l"/>
            <a:r>
              <a:rPr lang="ru-RU" sz="1300" b="1" dirty="0">
                <a:solidFill>
                  <a:srgbClr val="FF0000"/>
                </a:solidFill>
              </a:rPr>
              <a:t>-</a:t>
            </a:r>
            <a:r>
              <a:rPr lang="ru-RU" sz="1300" dirty="0">
                <a:solidFill>
                  <a:schemeClr val="tx1"/>
                </a:solidFill>
              </a:rPr>
              <a:t> Оказание квалифицированной  первичной медико-санитарной помощи населению в амбулатории и на дому</a:t>
            </a:r>
            <a:r>
              <a:rPr lang="en-US" sz="1300" dirty="0">
                <a:solidFill>
                  <a:schemeClr val="tx1"/>
                </a:solidFill>
              </a:rPr>
              <a:t>;</a:t>
            </a:r>
            <a:endParaRPr lang="uk-UA" sz="1300" dirty="0">
              <a:solidFill>
                <a:schemeClr val="tx1"/>
              </a:solidFill>
            </a:endParaRPr>
          </a:p>
          <a:p>
            <a:pPr algn="l"/>
            <a:r>
              <a:rPr lang="ru-RU" sz="1300" b="1" dirty="0">
                <a:solidFill>
                  <a:srgbClr val="FF0000"/>
                </a:solidFill>
              </a:rPr>
              <a:t>-</a:t>
            </a:r>
            <a:r>
              <a:rPr lang="ru-RU" sz="1300" dirty="0">
                <a:solidFill>
                  <a:schemeClr val="tx1"/>
                </a:solidFill>
              </a:rPr>
              <a:t>  Организация и проведение профилактических мероприятий среди населения с целью снижения заболеваемости, инвалидности, смертности</a:t>
            </a:r>
            <a:r>
              <a:rPr lang="en-US" sz="1300" dirty="0">
                <a:solidFill>
                  <a:schemeClr val="tx1"/>
                </a:solidFill>
              </a:rPr>
              <a:t>;</a:t>
            </a:r>
            <a:endParaRPr lang="ru-RU" sz="1300" dirty="0">
              <a:solidFill>
                <a:schemeClr val="tx1"/>
              </a:solidFill>
            </a:endParaRPr>
          </a:p>
          <a:p>
            <a:pPr algn="l"/>
            <a:r>
              <a:rPr lang="ru-RU" sz="1300" b="1" dirty="0">
                <a:solidFill>
                  <a:srgbClr val="FF0000"/>
                </a:solidFill>
              </a:rPr>
              <a:t>-</a:t>
            </a:r>
            <a:r>
              <a:rPr lang="ru-RU" sz="1300" b="1" dirty="0">
                <a:solidFill>
                  <a:schemeClr val="tx1"/>
                </a:solidFill>
              </a:rPr>
              <a:t> </a:t>
            </a:r>
            <a:r>
              <a:rPr lang="ru-RU" sz="1300" dirty="0">
                <a:solidFill>
                  <a:schemeClr val="tx1"/>
                </a:solidFill>
              </a:rPr>
              <a:t> Организация и проведение диспансеризации населения</a:t>
            </a:r>
            <a:r>
              <a:rPr lang="en-US" sz="1300" dirty="0">
                <a:solidFill>
                  <a:schemeClr val="tx1"/>
                </a:solidFill>
              </a:rPr>
              <a:t>;</a:t>
            </a:r>
          </a:p>
          <a:p>
            <a:pPr algn="l"/>
            <a:r>
              <a:rPr lang="ru-RU" sz="1300" b="1" dirty="0">
                <a:solidFill>
                  <a:srgbClr val="FF0000"/>
                </a:solidFill>
              </a:rPr>
              <a:t>-</a:t>
            </a:r>
            <a:r>
              <a:rPr lang="ru-RU" sz="1300" dirty="0">
                <a:solidFill>
                  <a:srgbClr val="FF0000"/>
                </a:solidFill>
              </a:rPr>
              <a:t> </a:t>
            </a:r>
            <a:r>
              <a:rPr lang="ru-RU" sz="1300" dirty="0">
                <a:solidFill>
                  <a:schemeClr val="tx1"/>
                </a:solidFill>
              </a:rPr>
              <a:t> Экспертиза временной нетрудоспособности.</a:t>
            </a:r>
          </a:p>
        </p:txBody>
      </p:sp>
      <p:pic>
        <p:nvPicPr>
          <p:cNvPr id="1027" name="Picture 3" descr="C:\Users\UseR\Desktop\презентация\фото\Безымянный9978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020" y="1563638"/>
            <a:ext cx="2483768" cy="1840117"/>
          </a:xfrm>
          <a:prstGeom prst="rect">
            <a:avLst/>
          </a:prstGeom>
          <a:noFill/>
        </p:spPr>
      </p:pic>
      <p:pic>
        <p:nvPicPr>
          <p:cNvPr id="1030" name="Picture 6" descr="C:\Users\UseR\Desktop\презентация\фото\photo_2023-07-04_11-20-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020" y="3466689"/>
            <a:ext cx="2483768" cy="1634771"/>
          </a:xfrm>
          <a:prstGeom prst="rect">
            <a:avLst/>
          </a:prstGeom>
          <a:noFill/>
        </p:spPr>
      </p:pic>
      <p:pic>
        <p:nvPicPr>
          <p:cNvPr id="1031" name="Picture 7" descr="C:\Users\UseR\Desktop\презентация\фото\Безымянный9877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1563638"/>
            <a:ext cx="4329871" cy="280831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44016" y="360988"/>
            <a:ext cx="2123728" cy="33855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15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ГБУЗ </a:t>
            </a:r>
            <a:r>
              <a:rPr kumimoji="0" lang="ru-RU" sz="1500" i="0" u="none" strike="noStrike" kern="120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«МЦПМСП»</a:t>
            </a:r>
            <a:endParaRPr lang="ru-RU" sz="1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33" name="Picture 9" descr="C:\Users\UseR\Desktop\презентация\фото\Безымянный87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6396" y="426706"/>
            <a:ext cx="1131180" cy="936105"/>
          </a:xfrm>
          <a:prstGeom prst="rect">
            <a:avLst/>
          </a:prstGeom>
          <a:noFill/>
        </p:spPr>
      </p:pic>
      <p:sp>
        <p:nvSpPr>
          <p:cNvPr id="15" name="Подзаголовок 2"/>
          <p:cNvSpPr txBox="1">
            <a:spLocks/>
          </p:cNvSpPr>
          <p:nvPr/>
        </p:nvSpPr>
        <p:spPr>
          <a:xfrm>
            <a:off x="2554214" y="4384022"/>
            <a:ext cx="4322042" cy="6995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dirty="0">
                <a:solidFill>
                  <a:srgbClr val="FF0000"/>
                </a:solidFill>
              </a:rPr>
              <a:t>На страже вашего здоровья!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-317280" y="483518"/>
            <a:ext cx="2123728" cy="33855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15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ГБУЗ </a:t>
            </a:r>
            <a:r>
              <a:rPr kumimoji="0" lang="ru-RU" sz="1500" i="0" u="none" strike="noStrike" kern="120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«МЦПМСП»</a:t>
            </a:r>
            <a:endParaRPr lang="ru-RU" sz="1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3" name="Picture 9" descr="C:\Users\UseR\Desktop\презентация\фото\Безымянный8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100" y="553497"/>
            <a:ext cx="1131180" cy="9361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4505921"/>
            <a:ext cx="3034680" cy="637579"/>
          </a:xfrm>
        </p:spPr>
        <p:txBody>
          <a:bodyPr>
            <a:normAutofit/>
          </a:bodyPr>
          <a:lstStyle/>
          <a:p>
            <a:endParaRPr lang="ru-RU" sz="1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72008"/>
            <a:ext cx="6840760" cy="2211710"/>
          </a:xfrm>
        </p:spPr>
        <p:txBody>
          <a:bodyPr numCol="1">
            <a:noAutofit/>
          </a:bodyPr>
          <a:lstStyle/>
          <a:p>
            <a:pPr marL="0">
              <a:lnSpc>
                <a:spcPct val="80000"/>
              </a:lnSpc>
              <a:buNone/>
            </a:pPr>
            <a:r>
              <a:rPr lang="ru-RU" altLang="ko-KR" sz="1300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Учреждение создано в июне </a:t>
            </a:r>
            <a:r>
              <a:rPr lang="ru-RU" altLang="ko-KR" sz="1300" dirty="0" smtClean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2022 г. </a:t>
            </a:r>
            <a:r>
              <a:rPr lang="ru-RU" altLang="ko-KR" sz="1300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по решению Военно-гражданской администрации Запорожской области для оказания первичной медико-санитарной помощи жителям города Мелитополь и прилегающих Мелитопольского, Приазовского, </a:t>
            </a:r>
            <a:r>
              <a:rPr lang="ru-RU" altLang="ko-KR" sz="1300" dirty="0" err="1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Акимовского</a:t>
            </a:r>
            <a:r>
              <a:rPr lang="ru-RU" altLang="ko-KR" sz="1300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и Веселовского районов.</a:t>
            </a:r>
            <a:endParaRPr lang="en-US" altLang="ko-KR" sz="1300" dirty="0"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marL="0">
              <a:buNone/>
            </a:pPr>
            <a:r>
              <a:rPr lang="ru-RU" altLang="ko-KR" sz="1300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На базе обособленных структурных подразделений –филиалов</a:t>
            </a:r>
            <a:r>
              <a:rPr lang="en-US" altLang="ko-KR" sz="1300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:</a:t>
            </a:r>
            <a:endParaRPr lang="ru-RU" altLang="ko-KR" sz="1300" dirty="0"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«Мелитопольский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горрайонный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центр первичной медико-санитарной помощи»,</a:t>
            </a:r>
          </a:p>
          <a:p>
            <a:pPr marL="0" indent="0">
              <a:buNone/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«Веселовский районный центр первичной медико-санитарной помощи»,</a:t>
            </a:r>
          </a:p>
          <a:p>
            <a:pPr marL="0" indent="0">
              <a:buNone/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«Приазовский районный центр первичной медико-санитарной помощи»,</a:t>
            </a:r>
          </a:p>
          <a:p>
            <a:pPr marL="0" indent="0">
              <a:buNone/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Акимовский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районный центр первичной медико-санитарной помощи» </a:t>
            </a:r>
          </a:p>
          <a:p>
            <a:pPr marL="0" indent="0">
              <a:buNone/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обслуживаются жители </a:t>
            </a:r>
            <a:r>
              <a:rPr lang="ru-RU" sz="1300">
                <a:latin typeface="Times New Roman" panose="02020603050405020304" pitchFamily="18" charset="0"/>
                <a:cs typeface="Times New Roman" panose="02020603050405020304" pitchFamily="18" charset="0"/>
              </a:rPr>
              <a:t>166 </a:t>
            </a:r>
            <a:r>
              <a:rPr lang="ru-RU" sz="13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сел,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220 тысяч населения.</a:t>
            </a:r>
            <a:endParaRPr lang="en-US" altLang="ko-KR" sz="1300" dirty="0"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UseR\Desktop\презентация\фото\четвёртый слайд\Безымянный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283718"/>
            <a:ext cx="2461314" cy="2706412"/>
          </a:xfrm>
          <a:prstGeom prst="rect">
            <a:avLst/>
          </a:prstGeom>
          <a:noFill/>
        </p:spPr>
      </p:pic>
      <p:pic>
        <p:nvPicPr>
          <p:cNvPr id="3077" name="Picture 5" descr="C:\Users\UseR\Desktop\презентация\фото\четвёртый слайд\Безымянный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7760" y="2283718"/>
            <a:ext cx="2664296" cy="2677718"/>
          </a:xfrm>
          <a:prstGeom prst="rect">
            <a:avLst/>
          </a:prstGeom>
          <a:noFill/>
        </p:spPr>
      </p:pic>
      <p:pic>
        <p:nvPicPr>
          <p:cNvPr id="3079" name="Picture 7" descr="C:\Users\UseR\Desktop\презентация\фото\четвёртый слайд\Безымянный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96918" y="2283718"/>
            <a:ext cx="2946269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езентация\фото\Новая папка\-photo_2023-07-04_11-20-44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531" y="3507854"/>
            <a:ext cx="2072957" cy="1368152"/>
          </a:xfrm>
          <a:prstGeom prst="rect">
            <a:avLst/>
          </a:prstGeom>
          <a:noFill/>
        </p:spPr>
      </p:pic>
      <p:pic>
        <p:nvPicPr>
          <p:cNvPr id="1027" name="Picture 3" descr="C:\Users\UseR\Desktop\презентация\фото\Новая папка\-photo_2023-07-04_11-20-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8419" y="3507854"/>
            <a:ext cx="2107797" cy="1368152"/>
          </a:xfrm>
          <a:prstGeom prst="rect">
            <a:avLst/>
          </a:prstGeom>
          <a:noFill/>
        </p:spPr>
      </p:pic>
      <p:pic>
        <p:nvPicPr>
          <p:cNvPr id="1029" name="Picture 5" descr="C:\Users\UseR\Desktop\презентация\фото\Новая папка\Безымянный1(2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552200"/>
            <a:ext cx="2016224" cy="1451598"/>
          </a:xfrm>
          <a:prstGeom prst="rect">
            <a:avLst/>
          </a:prstGeom>
          <a:noFill/>
        </p:spPr>
      </p:pic>
      <p:pic>
        <p:nvPicPr>
          <p:cNvPr id="1030" name="Picture 6" descr="C:\Users\UseR\Desktop\презентация\фото\Новая папка\Безымянный2(2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53800" y="1570040"/>
            <a:ext cx="1944216" cy="1433758"/>
          </a:xfrm>
          <a:prstGeom prst="rect">
            <a:avLst/>
          </a:prstGeom>
          <a:noFill/>
        </p:spPr>
      </p:pic>
      <p:pic>
        <p:nvPicPr>
          <p:cNvPr id="1031" name="Picture 7" descr="C:\Users\UseR\Desktop\презентация\фото\Новая папка\Безымянный3(2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1553867"/>
            <a:ext cx="2160240" cy="1449931"/>
          </a:xfrm>
          <a:prstGeom prst="rect">
            <a:avLst/>
          </a:prstGeom>
          <a:noFill/>
        </p:spPr>
      </p:pic>
      <p:pic>
        <p:nvPicPr>
          <p:cNvPr id="1032" name="Picture 8" descr="C:\Users\UseR\Desktop\презентация\фото\Новая папка\Безымянный4(2)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29242" y="3507854"/>
            <a:ext cx="2016223" cy="137575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44016" y="360988"/>
            <a:ext cx="2123728" cy="33855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15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ГБУЗ </a:t>
            </a:r>
            <a:r>
              <a:rPr kumimoji="0" lang="ru-RU" sz="1500" i="0" u="none" strike="noStrike" kern="120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«МЦПМСП»</a:t>
            </a:r>
            <a:endParaRPr lang="ru-RU" sz="1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" name="Picture 9" descr="C:\Users\UseR\Desktop\презентация\фото\Безымянный87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6396" y="430967"/>
            <a:ext cx="1131180" cy="936105"/>
          </a:xfrm>
          <a:prstGeom prst="rect">
            <a:avLst/>
          </a:prstGeom>
          <a:noFill/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6588224" y="1059582"/>
            <a:ext cx="2555776" cy="4320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ko-KR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Разветвленная сеть из 137 медицинских объектов включает в себя :</a:t>
            </a:r>
            <a:endParaRPr lang="en-US" altLang="ko-KR" dirty="0"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endParaRPr lang="ru-RU" altLang="ko-KR" dirty="0"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Times New Roman" pitchFamily="18" charset="0"/>
              <a:buChar char="⁃"/>
            </a:pPr>
            <a:r>
              <a:rPr lang="en-US" altLang="ko-KR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ru-RU" altLang="ko-KR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49 амбулаторий в т.ч. 10 амбулаторий в г. Мелитополь, </a:t>
            </a:r>
          </a:p>
          <a:p>
            <a:pPr>
              <a:lnSpc>
                <a:spcPct val="80000"/>
              </a:lnSpc>
              <a:buFont typeface="Times New Roman" pitchFamily="18" charset="0"/>
              <a:buChar char="⁃"/>
            </a:pPr>
            <a:r>
              <a:rPr lang="en-US" altLang="ru-RU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8 фельдшерско-акушерских пунктов,</a:t>
            </a:r>
          </a:p>
          <a:p>
            <a:pPr>
              <a:lnSpc>
                <a:spcPct val="80000"/>
              </a:lnSpc>
              <a:buFont typeface="Times New Roman" pitchFamily="18" charset="0"/>
              <a:buChar char="⁃"/>
            </a:pPr>
            <a:r>
              <a:rPr lang="en-US" altLang="ru-RU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55 фельдшерских пунктов,</a:t>
            </a:r>
          </a:p>
          <a:p>
            <a:pPr>
              <a:lnSpc>
                <a:spcPct val="80000"/>
              </a:lnSpc>
              <a:buFont typeface="Times New Roman" pitchFamily="18" charset="0"/>
              <a:buChar char="⁃"/>
            </a:pPr>
            <a:r>
              <a:rPr lang="en-US" altLang="ru-RU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25 пунктов здоровья.</a:t>
            </a:r>
            <a:endParaRPr lang="en-US" altLang="ru-RU" dirty="0"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475656" y="411510"/>
            <a:ext cx="705678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dirty="0"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В штат учреждения входят свыше 200 врачей общей практики (семейной медицины), терапевтов и педиатров, более 400 среднего медицинского персонала.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91630"/>
            <a:ext cx="5616624" cy="34563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Приглашает на работу</a:t>
            </a:r>
            <a:r>
              <a:rPr lang="en-US" sz="1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Врачей-педиатров.</a:t>
            </a:r>
          </a:p>
          <a:p>
            <a:pPr>
              <a:buNone/>
            </a:pP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Врачей-терапевтов (участковых).</a:t>
            </a:r>
          </a:p>
          <a:p>
            <a:pPr>
              <a:buNone/>
            </a:pP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Врачей общей практики (семейных врачей).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предлагаем:</a:t>
            </a:r>
          </a:p>
          <a:p>
            <a:pPr>
              <a:buNone/>
            </a:pP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Официальное трудоустройство в соответствии с ТК РФ.</a:t>
            </a:r>
          </a:p>
          <a:p>
            <a:pPr marL="0">
              <a:buNone/>
            </a:pP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Комфортные условия труда (удобный график работы, современное медицинское оборудование).</a:t>
            </a:r>
          </a:p>
          <a:p>
            <a:pPr>
              <a:buNone/>
            </a:pP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Участие в программе «Земский доктор».</a:t>
            </a:r>
          </a:p>
          <a:p>
            <a:pPr>
              <a:buNone/>
            </a:pP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Компенсация аренды жилья.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>
              <a:buNone/>
            </a:pPr>
            <a:r>
              <a:rPr lang="ru-RU" sz="1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у вас есть медицинское образование, желание переехать, и работать в дружном коллективе, то Вам – к нам!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339752" y="123478"/>
            <a:ext cx="4392488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Государственное бюджетное учреждение здравоохранения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«Мелитопольский центр первичной медико-санитарной помощи»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4016" y="360988"/>
            <a:ext cx="2123728" cy="33855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15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ГБУЗ </a:t>
            </a:r>
            <a:r>
              <a:rPr kumimoji="0" lang="ru-RU" sz="1500" i="0" u="none" strike="noStrike" kern="120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«МЦПМСП»</a:t>
            </a:r>
            <a:endParaRPr lang="ru-RU" sz="15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9" descr="C:\Users\UseR\Desktop\презентация\фото\Безымянный8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396" y="426706"/>
            <a:ext cx="1131180" cy="936105"/>
          </a:xfrm>
          <a:prstGeom prst="rect">
            <a:avLst/>
          </a:prstGeom>
          <a:noFill/>
        </p:spPr>
      </p:pic>
      <p:pic>
        <p:nvPicPr>
          <p:cNvPr id="1026" name="Picture 2" descr="C:\Users\UseR\Desktop\презентация\фото\пятый слайд\Безымянный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800200"/>
            <a:ext cx="3558504" cy="2571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UseR\Desktop\презентация\фото\третий слайд\Вид_на_Старобердянське_лісництво_через_Молочну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760" y="227016"/>
            <a:ext cx="3096344" cy="14581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-143534"/>
            <a:ext cx="4104456" cy="483518"/>
          </a:xfrm>
        </p:spPr>
        <p:txBody>
          <a:bodyPr>
            <a:normAutofit/>
          </a:bodyPr>
          <a:lstStyle/>
          <a:p>
            <a:r>
              <a:rPr lang="ru-RU" sz="17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Достопримечательности нашего края</a:t>
            </a:r>
          </a:p>
        </p:txBody>
      </p:sp>
      <p:pic>
        <p:nvPicPr>
          <p:cNvPr id="2050" name="Picture 2" descr="C:\Users\UseR\Desktop\презентация\фото\третий слайд\42_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74" y="248036"/>
            <a:ext cx="2880320" cy="1620179"/>
          </a:xfrm>
          <a:prstGeom prst="rect">
            <a:avLst/>
          </a:prstGeom>
          <a:noFill/>
        </p:spPr>
      </p:pic>
      <p:pic>
        <p:nvPicPr>
          <p:cNvPr id="2051" name="Picture 3" descr="C:\Users\UseR\Desktop\презентация\фото\третий слайд\Kirillovka-vi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92" y="3579862"/>
            <a:ext cx="2246220" cy="1532108"/>
          </a:xfrm>
          <a:prstGeom prst="rect">
            <a:avLst/>
          </a:prstGeom>
          <a:noFill/>
        </p:spPr>
      </p:pic>
      <p:pic>
        <p:nvPicPr>
          <p:cNvPr id="2052" name="Picture 4" descr="C:\Users\UseR\Desktop\презентация\фото\третий слайд\Yakymivka_De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65102" y="3558842"/>
            <a:ext cx="2110912" cy="1563638"/>
          </a:xfrm>
          <a:prstGeom prst="rect">
            <a:avLst/>
          </a:prstGeom>
          <a:noFill/>
        </p:spPr>
      </p:pic>
      <p:pic>
        <p:nvPicPr>
          <p:cNvPr id="2054" name="Picture 6" descr="C:\Users\UseR\Desktop\презентация\фото\третий слайд\f4c6d272f90e85be2068db7f027e055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71282" y="3577730"/>
            <a:ext cx="2160240" cy="1544750"/>
          </a:xfrm>
          <a:prstGeom prst="rect">
            <a:avLst/>
          </a:prstGeom>
          <a:noFill/>
        </p:spPr>
      </p:pic>
      <p:pic>
        <p:nvPicPr>
          <p:cNvPr id="2055" name="Picture 7" descr="C:\Users\UseR\Desktop\презентация\фото\третий слайд\1651071851_12-vsegda-pomnim-com-p-peresip-azovskoe-more-foto-1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03530" y="3575687"/>
            <a:ext cx="2301728" cy="1536283"/>
          </a:xfrm>
          <a:prstGeom prst="rect">
            <a:avLst/>
          </a:prstGeom>
          <a:noFill/>
        </p:spPr>
      </p:pic>
      <p:pic>
        <p:nvPicPr>
          <p:cNvPr id="2056" name="Picture 8" descr="C:\Users\UseR\Desktop\презентация\фото\третий слайд\maxresdefaul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8184" y="237526"/>
            <a:ext cx="2851914" cy="1539171"/>
          </a:xfrm>
          <a:prstGeom prst="rect">
            <a:avLst/>
          </a:prstGeom>
          <a:noFill/>
        </p:spPr>
      </p:pic>
      <p:pic>
        <p:nvPicPr>
          <p:cNvPr id="2057" name="Picture 9" descr="C:\Users\UseR\Desktop\презентация\фото\третий слайд\270966317_4995008623876443_7609552722661433220_n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464" y="1892148"/>
            <a:ext cx="2944329" cy="1656184"/>
          </a:xfrm>
          <a:prstGeom prst="rect">
            <a:avLst/>
          </a:prstGeom>
          <a:noFill/>
        </p:spPr>
      </p:pic>
      <p:pic>
        <p:nvPicPr>
          <p:cNvPr id="2058" name="Picture 10" descr="C:\Users\UseR\Desktop\презентация\фото\третий слайд\bv3raaorzantshk7aas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08600" y="1811192"/>
            <a:ext cx="3072340" cy="1728192"/>
          </a:xfrm>
          <a:prstGeom prst="rect">
            <a:avLst/>
          </a:prstGeom>
          <a:noFill/>
        </p:spPr>
      </p:pic>
      <p:pic>
        <p:nvPicPr>
          <p:cNvPr id="2061" name="Picture 13" descr="C:\Users\UseR\Desktop\презентация\фото\третий слайд\Безымянный9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80852" y="1728674"/>
            <a:ext cx="2880320" cy="18304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339</Words>
  <Application>Microsoft Office PowerPoint</Application>
  <PresentationFormat>Экран (16:9)</PresentationFormat>
  <Paragraphs>46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Государственное бюджетное учреждение здравоохранения «Мелитопольский центр первичной медико-санитарной помощи»</vt:lpstr>
      <vt:lpstr>Презентация PowerPoint</vt:lpstr>
      <vt:lpstr>Презентация PowerPoint</vt:lpstr>
      <vt:lpstr>Презентация PowerPoint</vt:lpstr>
      <vt:lpstr>Достопримечательности нашего края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Миронова Екатерина Александровна</cp:lastModifiedBy>
  <cp:revision>52</cp:revision>
  <dcterms:created xsi:type="dcterms:W3CDTF">2023-07-11T07:56:31Z</dcterms:created>
  <dcterms:modified xsi:type="dcterms:W3CDTF">2024-05-06T10:47:06Z</dcterms:modified>
</cp:coreProperties>
</file>