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10" Type="http://schemas.openxmlformats.org/officeDocument/2006/relationships/image" Target="../media/image17.jp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jpg"/><Relationship Id="rId7" Type="http://schemas.openxmlformats.org/officeDocument/2006/relationships/image" Target="../media/image2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g"/><Relationship Id="rId11" Type="http://schemas.openxmlformats.org/officeDocument/2006/relationships/image" Target="../media/image26.jpeg"/><Relationship Id="rId5" Type="http://schemas.openxmlformats.org/officeDocument/2006/relationships/image" Target="../media/image20.jpeg"/><Relationship Id="rId10" Type="http://schemas.openxmlformats.org/officeDocument/2006/relationships/image" Target="../media/image25.jpeg"/><Relationship Id="rId4" Type="http://schemas.openxmlformats.org/officeDocument/2006/relationships/image" Target="../media/image19.jpeg"/><Relationship Id="rId9" Type="http://schemas.openxmlformats.org/officeDocument/2006/relationships/image" Target="../media/image2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2058" y="190960"/>
            <a:ext cx="6628297" cy="1470025"/>
          </a:xfrm>
        </p:spPr>
        <p:txBody>
          <a:bodyPr>
            <a:normAutofit/>
          </a:bodyPr>
          <a:lstStyle/>
          <a:p>
            <a:r>
              <a:rPr lang="ru-RU" sz="25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ЗДРАВООХРАНЕНИЯ               ЗАПОРОЖСКОЙ ОБЛАСТИ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5792" y="2636912"/>
            <a:ext cx="9042288" cy="3384376"/>
          </a:xfrm>
        </p:spPr>
        <p:txBody>
          <a:bodyPr>
            <a:normAutofit/>
          </a:bodyPr>
          <a:lstStyle/>
          <a:p>
            <a:r>
              <a:rPr lang="uk-UA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 БЮДЖЕТНОЕ УЧРЕЖДЕНИЕ ЗДРАВООХРАНЕНИЯ 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''</a:t>
            </a:r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</a:t>
            </a:r>
            <a:r>
              <a:rPr lang="uk-UA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ХАЙЛОВСКАЯ ЦЕНТРАЛЬНАЯ                РАЙОННАЯ БОЛЬНИЦА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''</a:t>
            </a: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C:\Users\Admin\Downloads\11.png"/>
          <p:cNvPicPr/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46392"/>
          <a:stretch/>
        </p:blipFill>
        <p:spPr bwMode="auto">
          <a:xfrm>
            <a:off x="179512" y="169908"/>
            <a:ext cx="1152128" cy="138688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2215" y="5445224"/>
            <a:ext cx="1411785" cy="1411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18910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384"/>
            <a:ext cx="9144001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756592" y="-171400"/>
            <a:ext cx="9649072" cy="2304256"/>
          </a:xfrm>
        </p:spPr>
        <p:txBody>
          <a:bodyPr>
            <a:normAutofit/>
          </a:bodyPr>
          <a:lstStyle/>
          <a:p>
            <a:r>
              <a:rPr lang="uk-UA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бюджетное учреждение здравоохранения  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''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Михайловская центральная районная больница</a:t>
            </a:r>
            <a:r>
              <a:rPr lang="uk-UA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''</a:t>
            </a:r>
            <a:b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200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0" y="5805264"/>
            <a:ext cx="8748464" cy="8004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Приглашаем на работу медицинских специалистов!</a:t>
            </a:r>
            <a:endParaRPr lang="ru-RU" sz="28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745581">
            <a:off x="7772389" y="4021116"/>
            <a:ext cx="1937495" cy="193749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125" y="1218494"/>
            <a:ext cx="6492213" cy="4869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38320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90"/>
            <a:ext cx="9144000" cy="685261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80528" y="260648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Главный врач ГБУЗ «Михайловская ЦРБ»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217" y="2204864"/>
            <a:ext cx="3496437" cy="3238503"/>
          </a:xfrm>
          <a:prstGeom prst="rect">
            <a:avLst/>
          </a:prstGeom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3563888" y="1988840"/>
            <a:ext cx="5056030" cy="12961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5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Голуб                             Юрий Владимирович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3340316"/>
            <a:ext cx="3183822" cy="348931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6678" y="3810950"/>
            <a:ext cx="1777450" cy="3018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89114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65" y="0"/>
            <a:ext cx="9103681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10146"/>
          </a:xfrm>
        </p:spPr>
        <p:txBody>
          <a:bodyPr>
            <a:normAutofit fontScale="90000"/>
          </a:bodyPr>
          <a:lstStyle/>
          <a:p>
            <a:r>
              <a:rPr lang="ru-RU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</a:t>
            </a:r>
            <a:br>
              <a:rPr lang="ru-RU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учреждение здравоохранения</a:t>
            </a:r>
            <a:br>
              <a:rPr lang="ru-RU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"Михайловская центральная районная больница"</a:t>
            </a:r>
            <a:br>
              <a:rPr lang="ru-RU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( 110 коек, 221,5 </a:t>
            </a:r>
            <a:r>
              <a:rPr lang="ru-RU" sz="1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шт.ед</a:t>
            </a:r>
            <a:r>
              <a:rPr lang="ru-RU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  <a:br>
              <a:rPr lang="ru-RU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268760"/>
            <a:ext cx="6583926" cy="5589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63855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0939"/>
            <a:ext cx="8352928" cy="1224136"/>
          </a:xfrm>
        </p:spPr>
        <p:txBody>
          <a:bodyPr>
            <a:normAutofit/>
          </a:bodyPr>
          <a:lstStyle/>
          <a:p>
            <a:pPr algn="l"/>
            <a:r>
              <a:rPr lang="ru-RU" alt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ГБУЗ «Михайловская ЦРБ» в настоящее время  - многопрофильное медицинское учреждение здравоохранения, к настоящему моменту пережившее множество реорганизаций и руководителей.  Учреждение является многофункциональной больницей, оказывающее квалифицированную и специализированную медицинскую помощь </a:t>
            </a:r>
            <a:r>
              <a:rPr lang="ru-RU" alt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населению.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68760"/>
            <a:ext cx="2227410" cy="261936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2095" y="1536079"/>
            <a:ext cx="2111548" cy="281539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0953" y="3888121"/>
            <a:ext cx="1995686" cy="296988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6638" y="4653136"/>
            <a:ext cx="2865456" cy="2222205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88120"/>
            <a:ext cx="2227410" cy="296988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9829" y="1268760"/>
            <a:ext cx="1986809" cy="2649079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2095" y="4022404"/>
            <a:ext cx="2139703" cy="2852937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6638" y="1268760"/>
            <a:ext cx="2865456" cy="3698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43737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1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488" y="260648"/>
            <a:ext cx="8229600" cy="1143000"/>
          </a:xfrm>
        </p:spPr>
        <p:txBody>
          <a:bodyPr>
            <a:noAutofit/>
          </a:bodyPr>
          <a:lstStyle/>
          <a:p>
            <a:r>
              <a:rPr lang="ru-RU" sz="3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Стационарная помощь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5950" y="3864313"/>
            <a:ext cx="3201154" cy="297659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8230" y="1577639"/>
            <a:ext cx="1691527" cy="231592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3330" y="1556792"/>
            <a:ext cx="1628590" cy="232737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556792"/>
            <a:ext cx="2223330" cy="233676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9757" y="1552096"/>
            <a:ext cx="1779662" cy="233676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93561"/>
            <a:ext cx="2223330" cy="296444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1" y="1577639"/>
            <a:ext cx="1836310" cy="2307521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6287" y="3893561"/>
            <a:ext cx="1779663" cy="2956114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6129" y="3884169"/>
            <a:ext cx="1940159" cy="2965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14780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98" y="18243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 ВАКАНСИИ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558213"/>
            <a:ext cx="634380" cy="63438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497" y="4366639"/>
            <a:ext cx="634380" cy="63438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681" y="5151316"/>
            <a:ext cx="634380" cy="63438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681" y="3652715"/>
            <a:ext cx="634380" cy="63438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433" y="2832567"/>
            <a:ext cx="634380" cy="63438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610" y="4032153"/>
            <a:ext cx="634380" cy="63438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250" y="3242641"/>
            <a:ext cx="634380" cy="63438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386" y="2407502"/>
            <a:ext cx="634380" cy="63438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433" y="1997428"/>
            <a:ext cx="634380" cy="634380"/>
          </a:xfrm>
          <a:prstGeom prst="rect">
            <a:avLst/>
          </a:prstGeom>
        </p:spPr>
      </p:pic>
      <p:sp>
        <p:nvSpPr>
          <p:cNvPr id="15" name="Заголовок 1"/>
          <p:cNvSpPr txBox="1">
            <a:spLocks/>
          </p:cNvSpPr>
          <p:nvPr/>
        </p:nvSpPr>
        <p:spPr>
          <a:xfrm>
            <a:off x="826104" y="1758135"/>
            <a:ext cx="2732555" cy="4486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врач-статистик</a:t>
            </a:r>
          </a:p>
        </p:txBody>
      </p:sp>
      <p:sp>
        <p:nvSpPr>
          <p:cNvPr id="16" name="Заголовок 1"/>
          <p:cNvSpPr txBox="1">
            <a:spLocks/>
          </p:cNvSpPr>
          <p:nvPr/>
        </p:nvSpPr>
        <p:spPr>
          <a:xfrm>
            <a:off x="853181" y="2183196"/>
            <a:ext cx="2988332" cy="4486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врач-хирург</a:t>
            </a:r>
          </a:p>
        </p:txBody>
      </p:sp>
      <p:sp>
        <p:nvSpPr>
          <p:cNvPr id="17" name="Заголовок 1"/>
          <p:cNvSpPr txBox="1">
            <a:spLocks/>
          </p:cNvSpPr>
          <p:nvPr/>
        </p:nvSpPr>
        <p:spPr>
          <a:xfrm>
            <a:off x="908061" y="4217921"/>
            <a:ext cx="2838272" cy="4486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врач-статистик</a:t>
            </a:r>
          </a:p>
        </p:txBody>
      </p:sp>
      <p:sp>
        <p:nvSpPr>
          <p:cNvPr id="18" name="Заголовок 1"/>
          <p:cNvSpPr txBox="1">
            <a:spLocks/>
          </p:cNvSpPr>
          <p:nvPr/>
        </p:nvSpPr>
        <p:spPr>
          <a:xfrm>
            <a:off x="943690" y="3428409"/>
            <a:ext cx="2988332" cy="4486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врач-педиатр</a:t>
            </a:r>
          </a:p>
        </p:txBody>
      </p:sp>
      <p:sp>
        <p:nvSpPr>
          <p:cNvPr id="19" name="Заголовок 1"/>
          <p:cNvSpPr txBox="1">
            <a:spLocks/>
          </p:cNvSpPr>
          <p:nvPr/>
        </p:nvSpPr>
        <p:spPr>
          <a:xfrm>
            <a:off x="927114" y="3819285"/>
            <a:ext cx="2952986" cy="4486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врач-терапевт</a:t>
            </a:r>
          </a:p>
        </p:txBody>
      </p:sp>
      <p:sp>
        <p:nvSpPr>
          <p:cNvPr id="20" name="Заголовок 1"/>
          <p:cNvSpPr txBox="1">
            <a:spLocks/>
          </p:cNvSpPr>
          <p:nvPr/>
        </p:nvSpPr>
        <p:spPr>
          <a:xfrm>
            <a:off x="924990" y="4627995"/>
            <a:ext cx="2881035" cy="4486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врач-стоматолог</a:t>
            </a:r>
          </a:p>
        </p:txBody>
      </p:sp>
      <p:sp>
        <p:nvSpPr>
          <p:cNvPr id="21" name="Заголовок 1"/>
          <p:cNvSpPr txBox="1">
            <a:spLocks/>
          </p:cNvSpPr>
          <p:nvPr/>
        </p:nvSpPr>
        <p:spPr>
          <a:xfrm>
            <a:off x="885900" y="2608261"/>
            <a:ext cx="5556703" cy="4486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врач-анестезиолог-реаниматолог</a:t>
            </a:r>
          </a:p>
        </p:txBody>
      </p:sp>
      <p:sp>
        <p:nvSpPr>
          <p:cNvPr id="22" name="Заголовок 1"/>
          <p:cNvSpPr txBox="1">
            <a:spLocks/>
          </p:cNvSpPr>
          <p:nvPr/>
        </p:nvSpPr>
        <p:spPr>
          <a:xfrm>
            <a:off x="883630" y="3018335"/>
            <a:ext cx="2963757" cy="4486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врач-невролог</a:t>
            </a:r>
          </a:p>
        </p:txBody>
      </p:sp>
      <p:sp>
        <p:nvSpPr>
          <p:cNvPr id="23" name="Заголовок 1"/>
          <p:cNvSpPr txBox="1">
            <a:spLocks/>
          </p:cNvSpPr>
          <p:nvPr/>
        </p:nvSpPr>
        <p:spPr>
          <a:xfrm>
            <a:off x="944339" y="5676023"/>
            <a:ext cx="4032448" cy="4486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врач-</a:t>
            </a:r>
            <a:r>
              <a:rPr lang="ru-RU" sz="4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дерматовенеролог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Заголовок 1"/>
          <p:cNvSpPr txBox="1">
            <a:spLocks/>
          </p:cNvSpPr>
          <p:nvPr/>
        </p:nvSpPr>
        <p:spPr>
          <a:xfrm>
            <a:off x="887974" y="5263678"/>
            <a:ext cx="3412286" cy="4486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врач-эндокринолог</a:t>
            </a:r>
          </a:p>
        </p:txBody>
      </p:sp>
      <p:sp>
        <p:nvSpPr>
          <p:cNvPr id="25" name="Заголовок 1"/>
          <p:cNvSpPr txBox="1">
            <a:spLocks/>
          </p:cNvSpPr>
          <p:nvPr/>
        </p:nvSpPr>
        <p:spPr>
          <a:xfrm>
            <a:off x="883630" y="4945185"/>
            <a:ext cx="3060848" cy="4486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врач-</a:t>
            </a:r>
            <a:r>
              <a:rPr lang="ru-RU" sz="4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эндоскопист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Заголовок 1"/>
          <p:cNvSpPr txBox="1">
            <a:spLocks/>
          </p:cNvSpPr>
          <p:nvPr/>
        </p:nvSpPr>
        <p:spPr>
          <a:xfrm>
            <a:off x="819671" y="6104674"/>
            <a:ext cx="3543846" cy="4486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врач-физиотерапевт</a:t>
            </a:r>
          </a:p>
        </p:txBody>
      </p:sp>
      <p:pic>
        <p:nvPicPr>
          <p:cNvPr id="28" name="Рисунок 2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4514" y="3602771"/>
            <a:ext cx="634380" cy="634380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7122" y="4125037"/>
            <a:ext cx="634380" cy="634380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681" y="5900329"/>
            <a:ext cx="634380" cy="634380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734" y="5529235"/>
            <a:ext cx="634380" cy="634380"/>
          </a:xfrm>
          <a:prstGeom prst="rect">
            <a:avLst/>
          </a:prstGeom>
        </p:spPr>
      </p:pic>
      <p:pic>
        <p:nvPicPr>
          <p:cNvPr id="32" name="Рисунок 3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610" y="4797955"/>
            <a:ext cx="634380" cy="634380"/>
          </a:xfrm>
          <a:prstGeom prst="rect">
            <a:avLst/>
          </a:prstGeom>
        </p:spPr>
      </p:pic>
      <p:pic>
        <p:nvPicPr>
          <p:cNvPr id="33" name="Рисунок 3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8018" y="3143577"/>
            <a:ext cx="634380" cy="634380"/>
          </a:xfrm>
          <a:prstGeom prst="rect">
            <a:avLst/>
          </a:prstGeom>
        </p:spPr>
      </p:pic>
      <p:sp>
        <p:nvSpPr>
          <p:cNvPr id="35" name="Заголовок 1"/>
          <p:cNvSpPr txBox="1">
            <a:spLocks/>
          </p:cNvSpPr>
          <p:nvPr/>
        </p:nvSpPr>
        <p:spPr>
          <a:xfrm>
            <a:off x="4670680" y="3819285"/>
            <a:ext cx="3501720" cy="4486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4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рентгенолаборант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Заголовок 1"/>
          <p:cNvSpPr txBox="1">
            <a:spLocks/>
          </p:cNvSpPr>
          <p:nvPr/>
        </p:nvSpPr>
        <p:spPr>
          <a:xfrm>
            <a:off x="4499992" y="4349343"/>
            <a:ext cx="3543846" cy="4486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врач-психиатр</a:t>
            </a:r>
          </a:p>
        </p:txBody>
      </p:sp>
      <p:sp>
        <p:nvSpPr>
          <p:cNvPr id="37" name="Заголовок 1"/>
          <p:cNvSpPr txBox="1">
            <a:spLocks/>
          </p:cNvSpPr>
          <p:nvPr/>
        </p:nvSpPr>
        <p:spPr>
          <a:xfrm>
            <a:off x="4491704" y="3335525"/>
            <a:ext cx="4328768" cy="4486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врач-психиатр-нарколог</a:t>
            </a:r>
          </a:p>
        </p:txBody>
      </p:sp>
      <p:pic>
        <p:nvPicPr>
          <p:cNvPr id="38" name="Рисунок 3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4650" y="4797214"/>
            <a:ext cx="2095500" cy="2095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01506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42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229600" cy="1296144"/>
          </a:xfrm>
        </p:spPr>
        <p:txBody>
          <a:bodyPr>
            <a:no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СТАНЬ ЧАСТЬЮ НАШЕЙ КОМАНДЫ</a:t>
            </a: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42" y="1844824"/>
            <a:ext cx="9130358" cy="5027047"/>
          </a:xfrm>
        </p:spPr>
      </p:pic>
    </p:spTree>
    <p:extLst>
      <p:ext uri="{BB962C8B-B14F-4D97-AF65-F5344CB8AC3E}">
        <p14:creationId xmlns:p14="http://schemas.microsoft.com/office/powerpoint/2010/main" val="421061511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</TotalTime>
  <Words>101</Words>
  <Application>Microsoft Office PowerPoint</Application>
  <PresentationFormat>Экран (4:3)</PresentationFormat>
  <Paragraphs>26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МИНИСТЕРСТВО ЗДРАВООХРАНЕНИЯ               ЗАПОРОЖСКОЙ ОБЛАСТИ</vt:lpstr>
      <vt:lpstr>Государственное бюджетное учреждение здравоохранения   ''Михайловская центральная районная больница '' </vt:lpstr>
      <vt:lpstr>Главный врач ГБУЗ «Михайловская ЦРБ»</vt:lpstr>
      <vt:lpstr>СТРУКТУРА Государственное бюджетное учреждение здравоохранения "Михайловская центральная районная больница" ( 110 коек, 221,5 шт.ед.) </vt:lpstr>
      <vt:lpstr>ГБУЗ «Михайловская ЦРБ» в настоящее время  - многопрофильное медицинское учреждение здравоохранения, к настоящему моменту пережившее множество реорганизаций и руководителей.  Учреждение является многофункциональной больницей, оказывающее квалифицированную и специализированную медицинскую помощь населению.</vt:lpstr>
      <vt:lpstr>Стационарная помощь</vt:lpstr>
      <vt:lpstr>ВНИМАНИЕ ВАКАНСИИ</vt:lpstr>
      <vt:lpstr>СТАНЬ ЧАСТЬЮ НАШЕЙ КОМАНДЫ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МИНИСТЕРСТВО ЗДРАВООХРАНЕНИЯ               ЗАПОРОЖСКОЙ ОБЛАСТИ</dc:title>
  <dc:creator>Бухгалтер</dc:creator>
  <cp:lastModifiedBy>Миронова Екатерина Александровна</cp:lastModifiedBy>
  <cp:revision>16</cp:revision>
  <dcterms:created xsi:type="dcterms:W3CDTF">2024-03-07T11:26:59Z</dcterms:created>
  <dcterms:modified xsi:type="dcterms:W3CDTF">2024-05-06T08:45:28Z</dcterms:modified>
</cp:coreProperties>
</file>