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2" r:id="rId2"/>
    <p:sldId id="370" r:id="rId3"/>
    <p:sldId id="371" r:id="rId4"/>
    <p:sldId id="338" r:id="rId5"/>
    <p:sldId id="374" r:id="rId6"/>
    <p:sldId id="329" r:id="rId7"/>
    <p:sldId id="263" r:id="rId8"/>
    <p:sldId id="336" r:id="rId9"/>
    <p:sldId id="359" r:id="rId10"/>
    <p:sldId id="362" r:id="rId11"/>
    <p:sldId id="360" r:id="rId12"/>
    <p:sldId id="361" r:id="rId13"/>
    <p:sldId id="372" r:id="rId14"/>
    <p:sldId id="345" r:id="rId15"/>
    <p:sldId id="364" r:id="rId16"/>
    <p:sldId id="363" r:id="rId17"/>
    <p:sldId id="342" r:id="rId18"/>
    <p:sldId id="344" r:id="rId19"/>
    <p:sldId id="354" r:id="rId20"/>
    <p:sldId id="367" r:id="rId21"/>
    <p:sldId id="340" r:id="rId22"/>
    <p:sldId id="366" r:id="rId23"/>
    <p:sldId id="373" r:id="rId24"/>
    <p:sldId id="30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A2D5B2-4C9A-4814-B506-5F56F5FB7BAA}">
          <p14:sldIdLst>
            <p14:sldId id="262"/>
            <p14:sldId id="370"/>
            <p14:sldId id="371"/>
            <p14:sldId id="338"/>
            <p14:sldId id="374"/>
            <p14:sldId id="329"/>
          </p14:sldIdLst>
        </p14:section>
        <p14:section name="Раздел без заголовка" id="{65D665B4-A1FC-4399-BB05-C678DEDD5E0D}">
          <p14:sldIdLst>
            <p14:sldId id="263"/>
            <p14:sldId id="336"/>
            <p14:sldId id="359"/>
            <p14:sldId id="362"/>
            <p14:sldId id="360"/>
            <p14:sldId id="361"/>
            <p14:sldId id="372"/>
            <p14:sldId id="345"/>
            <p14:sldId id="364"/>
            <p14:sldId id="363"/>
            <p14:sldId id="342"/>
            <p14:sldId id="344"/>
            <p14:sldId id="354"/>
            <p14:sldId id="367"/>
            <p14:sldId id="340"/>
            <p14:sldId id="366"/>
            <p14:sldId id="373"/>
            <p14:sldId id="30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5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506" y="-108"/>
      </p:cViewPr>
      <p:guideLst>
        <p:guide orient="horz" pos="222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ata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ata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ata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ata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_rels/data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iagrams/_rels/data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diagrams/_rels/data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iagrams/_rels/data56.xml.rels><?xml version="1.0" encoding="UTF-8" standalone="yes"?>
<Relationships xmlns="http://schemas.openxmlformats.org/package/2006/relationships"><Relationship Id="rId2" Type="http://schemas.openxmlformats.org/officeDocument/2006/relationships/hyperlink" Target="mailto:kadrygbyz@mail.ru" TargetMode="External"/><Relationship Id="rId1" Type="http://schemas.openxmlformats.org/officeDocument/2006/relationships/hyperlink" Target="mailto:gbyzberd@mail.ru" TargetMode="Externa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rawing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_rels/drawing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iagrams/_rels/drawing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diagrams/_rels/drawing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iagrams/_rels/drawing56.xml.rels><?xml version="1.0" encoding="UTF-8" standalone="yes"?>
<Relationships xmlns="http://schemas.openxmlformats.org/package/2006/relationships"><Relationship Id="rId2" Type="http://schemas.openxmlformats.org/officeDocument/2006/relationships/hyperlink" Target="mailto:kadrygbyz@mail.ru" TargetMode="External"/><Relationship Id="rId1" Type="http://schemas.openxmlformats.org/officeDocument/2006/relationships/hyperlink" Target="mailto:gbyzberd@mail.ru" TargetMode="External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#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5_5#13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5_5#17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5_5#17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309CDB-FCA0-4A73-818B-8DC999AD6D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CE493D-4582-4FB5-AF94-CA1299D90376}">
      <dgm:prSet/>
      <dgm:spPr/>
      <dgm:t>
        <a:bodyPr/>
        <a:lstStyle/>
        <a:p>
          <a:pPr algn="ctr" rtl="0"/>
          <a:r>
            <a:rPr lang="ru-RU" dirty="0" smtClean="0"/>
            <a:t>Приглашает на работу специалистов</a:t>
          </a:r>
          <a:endParaRPr lang="ru-RU" dirty="0"/>
        </a:p>
      </dgm:t>
    </dgm:pt>
    <dgm:pt modelId="{AFBE7454-0F75-41F6-8849-592136FA21D5}" type="parTrans" cxnId="{0ACEF06C-F8D8-4B82-9073-BF9282CF50A2}">
      <dgm:prSet/>
      <dgm:spPr/>
      <dgm:t>
        <a:bodyPr/>
        <a:lstStyle/>
        <a:p>
          <a:endParaRPr lang="ru-RU"/>
        </a:p>
      </dgm:t>
    </dgm:pt>
    <dgm:pt modelId="{AB80E8B2-4630-4C69-B726-A8F8C40533DA}" type="sibTrans" cxnId="{0ACEF06C-F8D8-4B82-9073-BF9282CF50A2}">
      <dgm:prSet/>
      <dgm:spPr/>
      <dgm:t>
        <a:bodyPr/>
        <a:lstStyle/>
        <a:p>
          <a:endParaRPr lang="ru-RU"/>
        </a:p>
      </dgm:t>
    </dgm:pt>
    <dgm:pt modelId="{92282FA6-B30F-4A21-B037-66C898485208}" type="pres">
      <dgm:prSet presAssocID="{7D309CDB-FCA0-4A73-818B-8DC999AD6D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267A39-78EB-4DA6-9070-3DE558939F01}" type="pres">
      <dgm:prSet presAssocID="{68CE493D-4582-4FB5-AF94-CA1299D90376}" presName="parentText" presStyleLbl="node1" presStyleIdx="0" presStyleCnt="1" custLinFactNeighborX="16505" custLinFactNeighborY="101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4C36A8-9D36-46DE-8C2B-DB35BB82DEF5}" type="presOf" srcId="{68CE493D-4582-4FB5-AF94-CA1299D90376}" destId="{E6267A39-78EB-4DA6-9070-3DE558939F01}" srcOrd="0" destOrd="0" presId="urn:microsoft.com/office/officeart/2005/8/layout/vList2"/>
    <dgm:cxn modelId="{5AA4BC22-ECBC-4F2B-8231-D8A5CED4F759}" type="presOf" srcId="{7D309CDB-FCA0-4A73-818B-8DC999AD6D68}" destId="{92282FA6-B30F-4A21-B037-66C898485208}" srcOrd="0" destOrd="0" presId="urn:microsoft.com/office/officeart/2005/8/layout/vList2"/>
    <dgm:cxn modelId="{0ACEF06C-F8D8-4B82-9073-BF9282CF50A2}" srcId="{7D309CDB-FCA0-4A73-818B-8DC999AD6D68}" destId="{68CE493D-4582-4FB5-AF94-CA1299D90376}" srcOrd="0" destOrd="0" parTransId="{AFBE7454-0F75-41F6-8849-592136FA21D5}" sibTransId="{AB80E8B2-4630-4C69-B726-A8F8C40533DA}"/>
    <dgm:cxn modelId="{43FCB9F0-9A0C-47B6-8B30-C6BC03CB4EC4}" type="presParOf" srcId="{92282FA6-B30F-4A21-B037-66C898485208}" destId="{E6267A39-78EB-4DA6-9070-3DE558939F0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4197CA5-5649-491A-A241-522A66EE3DC1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741340D3-4765-4BAB-BB9C-42647A5B7878}">
      <dgm:prSet custT="1"/>
      <dgm:spPr/>
      <dgm:t>
        <a:bodyPr/>
        <a:lstStyle/>
        <a:p>
          <a:pPr algn="ctr" rtl="0"/>
          <a:r>
            <a:rPr lang="ru-RU" sz="1800" dirty="0" smtClean="0"/>
            <a:t>Участие в программе «Земский доктор»</a:t>
          </a:r>
          <a:endParaRPr lang="ru-RU" sz="1800" dirty="0"/>
        </a:p>
      </dgm:t>
    </dgm:pt>
    <dgm:pt modelId="{93DC5920-8836-4D22-856D-ABDDF1222AB2}" type="parTrans" cxnId="{1A70660B-4764-4FAA-B044-F53CC3F7D229}">
      <dgm:prSet/>
      <dgm:spPr/>
      <dgm:t>
        <a:bodyPr/>
        <a:lstStyle/>
        <a:p>
          <a:endParaRPr lang="ru-RU"/>
        </a:p>
      </dgm:t>
    </dgm:pt>
    <dgm:pt modelId="{36E155C4-F5B7-4C1B-91B6-8DC336C0B1A5}" type="sibTrans" cxnId="{1A70660B-4764-4FAA-B044-F53CC3F7D229}">
      <dgm:prSet/>
      <dgm:spPr/>
      <dgm:t>
        <a:bodyPr/>
        <a:lstStyle/>
        <a:p>
          <a:endParaRPr lang="ru-RU"/>
        </a:p>
      </dgm:t>
    </dgm:pt>
    <dgm:pt modelId="{D243D1FA-DECD-4CB5-B10E-F0F6BE5B9986}" type="pres">
      <dgm:prSet presAssocID="{64197CA5-5649-491A-A241-522A66EE3D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A784E5-1EBF-446A-A620-2C2B3276BF6F}" type="pres">
      <dgm:prSet presAssocID="{741340D3-4765-4BAB-BB9C-42647A5B7878}" presName="parentText" presStyleLbl="node1" presStyleIdx="0" presStyleCnt="1" custLinFactY="100000" custLinFactNeighborX="-3622" custLinFactNeighborY="1287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799370-28EC-4A9B-8AEC-1215CBCC1AB3}" type="presOf" srcId="{64197CA5-5649-491A-A241-522A66EE3DC1}" destId="{D243D1FA-DECD-4CB5-B10E-F0F6BE5B9986}" srcOrd="0" destOrd="0" presId="urn:microsoft.com/office/officeart/2005/8/layout/vList2"/>
    <dgm:cxn modelId="{1A70660B-4764-4FAA-B044-F53CC3F7D229}" srcId="{64197CA5-5649-491A-A241-522A66EE3DC1}" destId="{741340D3-4765-4BAB-BB9C-42647A5B7878}" srcOrd="0" destOrd="0" parTransId="{93DC5920-8836-4D22-856D-ABDDF1222AB2}" sibTransId="{36E155C4-F5B7-4C1B-91B6-8DC336C0B1A5}"/>
    <dgm:cxn modelId="{DBCD2DB8-2431-40FC-A76B-1582E682E211}" type="presOf" srcId="{741340D3-4765-4BAB-BB9C-42647A5B7878}" destId="{D5A784E5-1EBF-446A-A620-2C2B3276BF6F}" srcOrd="0" destOrd="0" presId="urn:microsoft.com/office/officeart/2005/8/layout/vList2"/>
    <dgm:cxn modelId="{08E89465-3E0B-4BAF-831E-E3E1098D463D}" type="presParOf" srcId="{D243D1FA-DECD-4CB5-B10E-F0F6BE5B9986}" destId="{D5A784E5-1EBF-446A-A620-2C2B3276BF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9E94CA3-52B7-43C0-BD53-4E0AD94F0E6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0B2EE58-4CFE-4564-B562-9A7FB80860D2}">
      <dgm:prSet custT="1"/>
      <dgm:spPr/>
      <dgm:t>
        <a:bodyPr/>
        <a:lstStyle/>
        <a:p>
          <a:pPr algn="ctr" rtl="0"/>
          <a:r>
            <a:rPr lang="ru-RU" sz="1800" dirty="0" smtClean="0"/>
            <a:t>Премии за интенсивность в работе</a:t>
          </a:r>
          <a:endParaRPr lang="ru-RU" sz="1800" dirty="0"/>
        </a:p>
      </dgm:t>
    </dgm:pt>
    <dgm:pt modelId="{56C7647C-8401-48E3-A175-1F185A46DB52}" type="parTrans" cxnId="{309C4C29-A947-467A-9C93-7ACA74344EA2}">
      <dgm:prSet/>
      <dgm:spPr/>
      <dgm:t>
        <a:bodyPr/>
        <a:lstStyle/>
        <a:p>
          <a:endParaRPr lang="ru-RU"/>
        </a:p>
      </dgm:t>
    </dgm:pt>
    <dgm:pt modelId="{264E17B7-8630-4B6D-8BA4-BFACF6F571B5}" type="sibTrans" cxnId="{309C4C29-A947-467A-9C93-7ACA74344EA2}">
      <dgm:prSet/>
      <dgm:spPr/>
      <dgm:t>
        <a:bodyPr/>
        <a:lstStyle/>
        <a:p>
          <a:endParaRPr lang="ru-RU"/>
        </a:p>
      </dgm:t>
    </dgm:pt>
    <dgm:pt modelId="{B092BF9C-737A-442F-B236-6514241A01CE}" type="pres">
      <dgm:prSet presAssocID="{69E94CA3-52B7-43C0-BD53-4E0AD94F0E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DFD8E4-6FFB-482D-B568-ED8C24882590}" type="pres">
      <dgm:prSet presAssocID="{40B2EE58-4CFE-4564-B562-9A7FB80860D2}" presName="parentText" presStyleLbl="node1" presStyleIdx="0" presStyleCnt="1" custScaleY="209954" custLinFactNeighborX="-13508" custLinFactNeighborY="-193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9C4C29-A947-467A-9C93-7ACA74344EA2}" srcId="{69E94CA3-52B7-43C0-BD53-4E0AD94F0E6D}" destId="{40B2EE58-4CFE-4564-B562-9A7FB80860D2}" srcOrd="0" destOrd="0" parTransId="{56C7647C-8401-48E3-A175-1F185A46DB52}" sibTransId="{264E17B7-8630-4B6D-8BA4-BFACF6F571B5}"/>
    <dgm:cxn modelId="{FE0FE223-3743-4D26-9D12-1A9E09EFCEA6}" type="presOf" srcId="{40B2EE58-4CFE-4564-B562-9A7FB80860D2}" destId="{CBDFD8E4-6FFB-482D-B568-ED8C24882590}" srcOrd="0" destOrd="0" presId="urn:microsoft.com/office/officeart/2005/8/layout/vList2"/>
    <dgm:cxn modelId="{9FE83D53-B9D5-4EE8-845A-472FEF47082D}" type="presOf" srcId="{69E94CA3-52B7-43C0-BD53-4E0AD94F0E6D}" destId="{B092BF9C-737A-442F-B236-6514241A01CE}" srcOrd="0" destOrd="0" presId="urn:microsoft.com/office/officeart/2005/8/layout/vList2"/>
    <dgm:cxn modelId="{B20C905E-3335-4878-863A-A3B5A6084311}" type="presParOf" srcId="{B092BF9C-737A-442F-B236-6514241A01CE}" destId="{CBDFD8E4-6FFB-482D-B568-ED8C248825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1FFA747-3DD5-4844-BDEC-B67BAF931277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02EC9866-0A3F-4B9C-BA47-E7FB0A1E567F}">
      <dgm:prSet custT="1"/>
      <dgm:spPr/>
      <dgm:t>
        <a:bodyPr/>
        <a:lstStyle/>
        <a:p>
          <a:pPr algn="ctr" rtl="0"/>
          <a:r>
            <a:rPr lang="ru-RU" sz="1800" dirty="0" smtClean="0"/>
            <a:t>Дружный коллектив</a:t>
          </a:r>
          <a:endParaRPr lang="ru-RU" sz="1800" dirty="0"/>
        </a:p>
      </dgm:t>
    </dgm:pt>
    <dgm:pt modelId="{21D8BE59-09EF-464C-902C-1CFF2FD5223F}" type="parTrans" cxnId="{A6C016BC-AAE9-463E-B472-CF22B8E0F4F2}">
      <dgm:prSet/>
      <dgm:spPr/>
      <dgm:t>
        <a:bodyPr/>
        <a:lstStyle/>
        <a:p>
          <a:endParaRPr lang="ru-RU"/>
        </a:p>
      </dgm:t>
    </dgm:pt>
    <dgm:pt modelId="{51D8F31B-5219-4417-A483-9065466D6190}" type="sibTrans" cxnId="{A6C016BC-AAE9-463E-B472-CF22B8E0F4F2}">
      <dgm:prSet/>
      <dgm:spPr/>
      <dgm:t>
        <a:bodyPr/>
        <a:lstStyle/>
        <a:p>
          <a:endParaRPr lang="ru-RU"/>
        </a:p>
      </dgm:t>
    </dgm:pt>
    <dgm:pt modelId="{347FBF6B-17BA-43AF-8DE0-EE7CA938149D}" type="pres">
      <dgm:prSet presAssocID="{F1FFA747-3DD5-4844-BDEC-B67BAF9312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A4C59E-1CB6-4F00-A5BD-21EB706D77E8}" type="pres">
      <dgm:prSet presAssocID="{02EC9866-0A3F-4B9C-BA47-E7FB0A1E567F}" presName="parentText" presStyleLbl="node1" presStyleIdx="0" presStyleCnt="1" custLinFactY="-100000" custLinFactNeighborX="-41009" custLinFactNeighborY="-1541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C016BC-AAE9-463E-B472-CF22B8E0F4F2}" srcId="{F1FFA747-3DD5-4844-BDEC-B67BAF931277}" destId="{02EC9866-0A3F-4B9C-BA47-E7FB0A1E567F}" srcOrd="0" destOrd="0" parTransId="{21D8BE59-09EF-464C-902C-1CFF2FD5223F}" sibTransId="{51D8F31B-5219-4417-A483-9065466D6190}"/>
    <dgm:cxn modelId="{A265E9F5-C4AA-4014-8B38-6ADB529F33DA}" type="presOf" srcId="{02EC9866-0A3F-4B9C-BA47-E7FB0A1E567F}" destId="{43A4C59E-1CB6-4F00-A5BD-21EB706D77E8}" srcOrd="0" destOrd="0" presId="urn:microsoft.com/office/officeart/2005/8/layout/vList2"/>
    <dgm:cxn modelId="{3B78B820-EECF-4BBB-B148-E7B6B0AA25FA}" type="presOf" srcId="{F1FFA747-3DD5-4844-BDEC-B67BAF931277}" destId="{347FBF6B-17BA-43AF-8DE0-EE7CA938149D}" srcOrd="0" destOrd="0" presId="urn:microsoft.com/office/officeart/2005/8/layout/vList2"/>
    <dgm:cxn modelId="{6969CB69-EECE-4309-9786-53F056F64AC8}" type="presParOf" srcId="{347FBF6B-17BA-43AF-8DE0-EE7CA938149D}" destId="{43A4C59E-1CB6-4F00-A5BD-21EB706D77E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A9EA860-C384-41F1-8C83-C321FED912A3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76E2221E-6D5B-4E40-A20F-695B3C16AC0D}">
      <dgm:prSet custT="1"/>
      <dgm:spPr/>
      <dgm:t>
        <a:bodyPr/>
        <a:lstStyle/>
        <a:p>
          <a:pPr algn="ctr" rtl="0"/>
          <a:r>
            <a:rPr lang="ru-RU" sz="1800" dirty="0" smtClean="0"/>
            <a:t>Возможность совместительства</a:t>
          </a:r>
          <a:endParaRPr lang="ru-RU" sz="1800" dirty="0"/>
        </a:p>
      </dgm:t>
    </dgm:pt>
    <dgm:pt modelId="{D4510BE4-E4F8-42EA-800B-261F8FFBC8AE}" type="parTrans" cxnId="{D2FD539C-282D-43D0-A1BF-5AC95DADEF5E}">
      <dgm:prSet/>
      <dgm:spPr/>
      <dgm:t>
        <a:bodyPr/>
        <a:lstStyle/>
        <a:p>
          <a:endParaRPr lang="ru-RU"/>
        </a:p>
      </dgm:t>
    </dgm:pt>
    <dgm:pt modelId="{2A5C2D9D-63F8-416E-8BBA-377E7A281CEC}" type="sibTrans" cxnId="{D2FD539C-282D-43D0-A1BF-5AC95DADEF5E}">
      <dgm:prSet/>
      <dgm:spPr/>
      <dgm:t>
        <a:bodyPr/>
        <a:lstStyle/>
        <a:p>
          <a:endParaRPr lang="ru-RU"/>
        </a:p>
      </dgm:t>
    </dgm:pt>
    <dgm:pt modelId="{B2CE615D-5ABF-4812-AC2E-4199A7CD4D23}" type="pres">
      <dgm:prSet presAssocID="{8A9EA860-C384-41F1-8C83-C321FED912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23D05C-554A-4927-B53F-3EF7868AF4E9}" type="pres">
      <dgm:prSet presAssocID="{76E2221E-6D5B-4E40-A20F-695B3C16AC0D}" presName="parentText" presStyleLbl="node1" presStyleIdx="0" presStyleCnt="1" custLinFactNeighborX="-11615" custLinFactNeighborY="-14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FD539C-282D-43D0-A1BF-5AC95DADEF5E}" srcId="{8A9EA860-C384-41F1-8C83-C321FED912A3}" destId="{76E2221E-6D5B-4E40-A20F-695B3C16AC0D}" srcOrd="0" destOrd="0" parTransId="{D4510BE4-E4F8-42EA-800B-261F8FFBC8AE}" sibTransId="{2A5C2D9D-63F8-416E-8BBA-377E7A281CEC}"/>
    <dgm:cxn modelId="{D665890A-C064-4EA2-9E4E-3F4B54C1DD29}" type="presOf" srcId="{76E2221E-6D5B-4E40-A20F-695B3C16AC0D}" destId="{9023D05C-554A-4927-B53F-3EF7868AF4E9}" srcOrd="0" destOrd="0" presId="urn:microsoft.com/office/officeart/2005/8/layout/vList2"/>
    <dgm:cxn modelId="{CD9F74F0-525E-41A5-97D1-B8665EC4F79D}" type="presOf" srcId="{8A9EA860-C384-41F1-8C83-C321FED912A3}" destId="{B2CE615D-5ABF-4812-AC2E-4199A7CD4D23}" srcOrd="0" destOrd="0" presId="urn:microsoft.com/office/officeart/2005/8/layout/vList2"/>
    <dgm:cxn modelId="{707ADFBE-4421-4A3A-BB2F-679C73B10165}" type="presParOf" srcId="{B2CE615D-5ABF-4812-AC2E-4199A7CD4D23}" destId="{9023D05C-554A-4927-B53F-3EF7868AF4E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62AD0DC-ECC2-46E9-91F6-1DC45BED658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DAC763B1-B044-4948-A4BB-92DE171CCBD7}">
      <dgm:prSet custT="1"/>
      <dgm:spPr/>
      <dgm:t>
        <a:bodyPr/>
        <a:lstStyle/>
        <a:p>
          <a:pPr algn="ctr" rtl="0"/>
          <a:r>
            <a:rPr lang="ru-RU" sz="1800" dirty="0" smtClean="0"/>
            <a:t>Солнечный свет и морской воздух</a:t>
          </a:r>
          <a:endParaRPr lang="ru-RU" sz="1800" dirty="0"/>
        </a:p>
      </dgm:t>
    </dgm:pt>
    <dgm:pt modelId="{47A15832-21D1-4372-9261-D50083ACB3E0}" type="parTrans" cxnId="{A2DF6ACC-992C-484D-A753-CFEDE5EF533B}">
      <dgm:prSet/>
      <dgm:spPr/>
      <dgm:t>
        <a:bodyPr/>
        <a:lstStyle/>
        <a:p>
          <a:endParaRPr lang="ru-RU"/>
        </a:p>
      </dgm:t>
    </dgm:pt>
    <dgm:pt modelId="{2095C79F-1747-480F-98FF-DC9727A20350}" type="sibTrans" cxnId="{A2DF6ACC-992C-484D-A753-CFEDE5EF533B}">
      <dgm:prSet/>
      <dgm:spPr/>
      <dgm:t>
        <a:bodyPr/>
        <a:lstStyle/>
        <a:p>
          <a:endParaRPr lang="ru-RU"/>
        </a:p>
      </dgm:t>
    </dgm:pt>
    <dgm:pt modelId="{A7D3D8B3-B64F-4048-96FA-EB0E35C90720}" type="pres">
      <dgm:prSet presAssocID="{162AD0DC-ECC2-46E9-91F6-1DC45BED65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95E217-763E-4F8A-BBAF-07AABABC1680}" type="pres">
      <dgm:prSet presAssocID="{DAC763B1-B044-4948-A4BB-92DE171CCBD7}" presName="parentText" presStyleLbl="node1" presStyleIdx="0" presStyleCnt="1" custLinFactNeighborX="81035" custLinFactNeighborY="-108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E1CA0B-24FC-4653-BBBD-DB61C6601955}" type="presOf" srcId="{DAC763B1-B044-4948-A4BB-92DE171CCBD7}" destId="{E295E217-763E-4F8A-BBAF-07AABABC1680}" srcOrd="0" destOrd="0" presId="urn:microsoft.com/office/officeart/2005/8/layout/vList2"/>
    <dgm:cxn modelId="{A2DF6ACC-992C-484D-A753-CFEDE5EF533B}" srcId="{162AD0DC-ECC2-46E9-91F6-1DC45BED658D}" destId="{DAC763B1-B044-4948-A4BB-92DE171CCBD7}" srcOrd="0" destOrd="0" parTransId="{47A15832-21D1-4372-9261-D50083ACB3E0}" sibTransId="{2095C79F-1747-480F-98FF-DC9727A20350}"/>
    <dgm:cxn modelId="{299EEA24-587A-4D24-963A-3DBC781352A8}" type="presOf" srcId="{162AD0DC-ECC2-46E9-91F6-1DC45BED658D}" destId="{A7D3D8B3-B64F-4048-96FA-EB0E35C90720}" srcOrd="0" destOrd="0" presId="urn:microsoft.com/office/officeart/2005/8/layout/vList2"/>
    <dgm:cxn modelId="{787C644F-40AE-4E8B-8E42-09DF59D4BF68}" type="presParOf" srcId="{A7D3D8B3-B64F-4048-96FA-EB0E35C90720}" destId="{E295E217-763E-4F8A-BBAF-07AABABC168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C8F1B54-3491-49A0-9D0E-5789433864E3}" type="doc">
      <dgm:prSet loTypeId="urn:microsoft.com/office/officeart/2005/8/layout/vList2#11" qsTypeId="urn:microsoft.com/office/officeart/2005/8/quickstyle/simple1#1" csTypeId="urn:microsoft.com/office/officeart/2005/8/colors/accent1_2#1" phldr="1"/>
      <dgm:spPr/>
      <dgm:t>
        <a:bodyPr/>
        <a:lstStyle/>
        <a:p>
          <a:endParaRPr altLang="en-US"/>
        </a:p>
      </dgm:t>
    </dgm:pt>
    <dgm:pt modelId="{1F2E261C-7BAD-4420-9F43-5D143D42C3F1}">
      <dgm:prSet phldr="0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0" u="none" baseline="0" dirty="0" err="1">
              <a:rtl val="0"/>
            </a:rPr>
            <a:t>Мощность</a:t>
          </a:r>
          <a:r>
            <a:rPr lang="en-US" sz="1600" b="1" i="0" u="none" baseline="0" dirty="0">
              <a:rtl val="0"/>
            </a:rPr>
            <a:t> </a:t>
          </a:r>
          <a:r>
            <a:rPr lang="en-US" sz="1600" b="1" i="0" u="none" baseline="0" dirty="0" err="1">
              <a:rtl val="0"/>
            </a:rPr>
            <a:t>коечного</a:t>
          </a:r>
          <a:r>
            <a:rPr lang="en-US" sz="1600" b="1" i="0" u="none" baseline="0" dirty="0">
              <a:rtl val="0"/>
            </a:rPr>
            <a:t> </a:t>
          </a:r>
          <a:r>
            <a:rPr lang="en-US" sz="1600" b="1" i="0" u="none" baseline="0" dirty="0" err="1">
              <a:rtl val="0"/>
            </a:rPr>
            <a:t>фонда</a:t>
          </a:r>
          <a:r>
            <a:rPr lang="en-US" sz="1600" b="1" i="0" u="none" baseline="0" dirty="0">
              <a:rtl val="0"/>
            </a:rPr>
            <a:t> </a:t>
          </a:r>
          <a:r>
            <a:rPr lang="en-US" sz="1600" b="1" i="0" u="none" baseline="0" dirty="0" smtClean="0">
              <a:rtl val="0"/>
            </a:rPr>
            <a:t>190</a:t>
          </a:r>
          <a:endParaRPr altLang="en-US" sz="1600" b="1" dirty="0"/>
        </a:p>
      </dgm:t>
    </dgm:pt>
    <dgm:pt modelId="{94AF1C56-9687-442C-9593-BAB760A71E1E}" type="parTrans" cxnId="{33BD878B-7B3A-4DE7-B994-83E265E721BC}">
      <dgm:prSet/>
      <dgm:spPr/>
      <dgm:t>
        <a:bodyPr/>
        <a:lstStyle/>
        <a:p>
          <a:endParaRPr lang="ru-RU"/>
        </a:p>
      </dgm:t>
    </dgm:pt>
    <dgm:pt modelId="{D77833C3-9B6B-4B81-A724-4C93F775D033}" type="sibTrans" cxnId="{33BD878B-7B3A-4DE7-B994-83E265E721BC}">
      <dgm:prSet/>
      <dgm:spPr/>
      <dgm:t>
        <a:bodyPr/>
        <a:lstStyle/>
        <a:p>
          <a:endParaRPr lang="ru-RU"/>
        </a:p>
      </dgm:t>
    </dgm:pt>
    <dgm:pt modelId="{762B63B6-1524-43A4-B230-AA630B51104D}" type="pres">
      <dgm:prSet presAssocID="{DC8F1B54-3491-49A0-9D0E-5789433864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B7EA86-CC98-4A56-B956-42200D63D301}" type="pres">
      <dgm:prSet presAssocID="{1F2E261C-7BAD-4420-9F43-5D143D42C3F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B4E700-514E-4262-B380-FBD8A0E22894}" type="presOf" srcId="{DC8F1B54-3491-49A0-9D0E-5789433864E3}" destId="{762B63B6-1524-43A4-B230-AA630B51104D}" srcOrd="0" destOrd="0" presId="urn:microsoft.com/office/officeart/2005/8/layout/vList2#11"/>
    <dgm:cxn modelId="{33BD878B-7B3A-4DE7-B994-83E265E721BC}" srcId="{DC8F1B54-3491-49A0-9D0E-5789433864E3}" destId="{1F2E261C-7BAD-4420-9F43-5D143D42C3F1}" srcOrd="0" destOrd="0" parTransId="{94AF1C56-9687-442C-9593-BAB760A71E1E}" sibTransId="{D77833C3-9B6B-4B81-A724-4C93F775D033}"/>
    <dgm:cxn modelId="{15B923B3-F706-4E74-848D-36D290DD05FF}" type="presOf" srcId="{1F2E261C-7BAD-4420-9F43-5D143D42C3F1}" destId="{9CB7EA86-CC98-4A56-B956-42200D63D301}" srcOrd="0" destOrd="0" presId="urn:microsoft.com/office/officeart/2005/8/layout/vList2#11"/>
    <dgm:cxn modelId="{AA67C03A-A13F-4E42-B856-C419355660CA}" type="presParOf" srcId="{762B63B6-1524-43A4-B230-AA630B51104D}" destId="{9CB7EA86-CC98-4A56-B956-42200D63D301}" srcOrd="0" destOrd="0" presId="urn:microsoft.com/office/officeart/2005/8/layout/vList2#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D81352F-09AA-4402-A9EC-BB80E43A0CBD}" type="doc">
      <dgm:prSet loTypeId="urn:microsoft.com/office/officeart/2005/8/layout/vList3" qsTypeId="urn:microsoft.com/office/officeart/2005/8/quickstyle/simple1#2" csTypeId="urn:microsoft.com/office/officeart/2005/8/colors/colorful4" csCatId="colorful" phldr="1"/>
      <dgm:spPr/>
      <dgm:t>
        <a:bodyPr/>
        <a:lstStyle/>
        <a:p>
          <a:endParaRPr altLang="en-US"/>
        </a:p>
      </dgm:t>
    </dgm:pt>
    <dgm:pt modelId="{6185CFFA-44A8-41FE-862B-06F4238DBC7C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u="none" baseline="0" dirty="0" err="1">
              <a:rtl val="0"/>
            </a:rPr>
            <a:t>психиатрическ</a:t>
          </a:r>
          <a:r>
            <a:rPr lang="ru-RU" sz="1400" b="0" i="0" u="none" baseline="0" dirty="0" err="1">
              <a:rtl val="0"/>
            </a:rPr>
            <a:t>ие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отделени</a:t>
          </a:r>
          <a:r>
            <a:rPr lang="ru-RU" sz="1400" b="0" i="0" u="none" baseline="0" dirty="0">
              <a:rtl val="0"/>
            </a:rPr>
            <a:t>я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на</a:t>
          </a:r>
          <a:r>
            <a:rPr lang="en-US" sz="1400" b="0" i="0" u="none" baseline="0" dirty="0">
              <a:rtl val="0"/>
            </a:rPr>
            <a:t> </a:t>
          </a:r>
          <a:r>
            <a:rPr lang="ru-RU" sz="1400" b="0" i="0" u="none" baseline="0" dirty="0">
              <a:rtl val="0"/>
            </a:rPr>
            <a:t>160 </a:t>
          </a:r>
          <a:r>
            <a:rPr lang="en-US" sz="1400" b="0" i="0" u="none" baseline="0" dirty="0" err="1">
              <a:rtl val="0"/>
            </a:rPr>
            <a:t>коек</a:t>
          </a:r>
          <a:r>
            <a:rPr lang="en-US" sz="1400" b="0" i="0" u="none" baseline="0" dirty="0">
              <a:rtl val="0"/>
            </a:rPr>
            <a:t>;</a:t>
          </a:r>
          <a:endParaRPr altLang="en-US" sz="1400" dirty="0"/>
        </a:p>
      </dgm:t>
    </dgm:pt>
    <dgm:pt modelId="{9C681E5A-19B2-4F3D-8A3A-142F3D65A4D2}" type="parTrans" cxnId="{6A3C7721-8DA7-49AB-8E78-B00E3B247B67}">
      <dgm:prSet/>
      <dgm:spPr/>
      <dgm:t>
        <a:bodyPr/>
        <a:lstStyle/>
        <a:p>
          <a:endParaRPr lang="ru-RU"/>
        </a:p>
      </dgm:t>
    </dgm:pt>
    <dgm:pt modelId="{CC1A4570-970D-4488-B8C3-05CCE0A96ECC}" type="sibTrans" cxnId="{6A3C7721-8DA7-49AB-8E78-B00E3B247B67}">
      <dgm:prSet/>
      <dgm:spPr/>
      <dgm:t>
        <a:bodyPr/>
        <a:lstStyle/>
        <a:p>
          <a:endParaRPr lang="ru-RU"/>
        </a:p>
      </dgm:t>
    </dgm:pt>
    <dgm:pt modelId="{4929A897-3C2B-4BF1-84C7-99680A0FAFCB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u="none" baseline="0" dirty="0" err="1">
              <a:rtl val="0"/>
            </a:rPr>
            <a:t>наркологическое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отделение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на</a:t>
          </a:r>
          <a:r>
            <a:rPr lang="en-US" sz="1400" b="0" i="0" u="none" baseline="0" dirty="0">
              <a:rtl val="0"/>
            </a:rPr>
            <a:t> 30 </a:t>
          </a:r>
          <a:r>
            <a:rPr lang="en-US" sz="1400" b="0" i="0" u="none" baseline="0" dirty="0" err="1">
              <a:rtl val="0"/>
            </a:rPr>
            <a:t>коек</a:t>
          </a:r>
          <a:r>
            <a:rPr lang="ru-RU" sz="1400" b="0" i="0" u="none" baseline="0" dirty="0">
              <a:rtl val="0"/>
            </a:rPr>
            <a:t>, в том числе 6 коек медицинской реабилитации</a:t>
          </a:r>
          <a:r>
            <a:rPr lang="en-US" sz="1400" b="0" i="0" u="none" baseline="0" dirty="0">
              <a:rtl val="0"/>
            </a:rPr>
            <a:t>;</a:t>
          </a:r>
          <a:endParaRPr altLang="en-US" sz="1400" dirty="0"/>
        </a:p>
      </dgm:t>
    </dgm:pt>
    <dgm:pt modelId="{E8DA5116-3C34-4E0E-B4B2-3F3FB087F4C6}" type="parTrans" cxnId="{C08C1AC9-EEB3-4A69-BFD6-715E8EA56238}">
      <dgm:prSet/>
      <dgm:spPr/>
      <dgm:t>
        <a:bodyPr/>
        <a:lstStyle/>
        <a:p>
          <a:endParaRPr lang="ru-RU"/>
        </a:p>
      </dgm:t>
    </dgm:pt>
    <dgm:pt modelId="{FDFA5B84-5075-464F-B231-BFF596FCE86F}" type="sibTrans" cxnId="{C08C1AC9-EEB3-4A69-BFD6-715E8EA56238}">
      <dgm:prSet/>
      <dgm:spPr/>
      <dgm:t>
        <a:bodyPr/>
        <a:lstStyle/>
        <a:p>
          <a:endParaRPr lang="ru-RU"/>
        </a:p>
      </dgm:t>
    </dgm:pt>
    <dgm:pt modelId="{7D632DA3-9E5A-4FEE-926E-B2A790CB89AD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400" b="0" i="0" u="none" baseline="0" dirty="0">
              <a:rtl val="0"/>
            </a:rPr>
            <a:t>2 </a:t>
          </a:r>
          <a:r>
            <a:rPr lang="en-US" sz="1400" b="0" i="0" u="none" baseline="0" dirty="0" err="1">
              <a:rtl val="0"/>
            </a:rPr>
            <a:t>диспансерно-поликлиническ</a:t>
          </a:r>
          <a:r>
            <a:rPr lang="ru-RU" altLang="en-US" sz="1400" b="0" i="0" u="none" baseline="0" dirty="0">
              <a:rtl val="0"/>
            </a:rPr>
            <a:t>их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отделени</a:t>
          </a:r>
          <a:r>
            <a:rPr lang="ru-RU" altLang="en-US" sz="1400" b="0" i="0" u="none" baseline="0" dirty="0">
              <a:rtl val="0"/>
            </a:rPr>
            <a:t>я</a:t>
          </a:r>
          <a:r>
            <a:rPr lang="en-US" sz="1400" b="0" i="0" u="none" baseline="0" dirty="0">
              <a:rtl val="0"/>
            </a:rPr>
            <a:t> (</a:t>
          </a:r>
          <a:r>
            <a:rPr lang="en-US" sz="1400" b="0" i="0" u="none" baseline="0" dirty="0" err="1">
              <a:rtl val="0"/>
            </a:rPr>
            <a:t>психиатрическая</a:t>
          </a:r>
          <a:r>
            <a:rPr lang="en-US" sz="1400" b="0" i="0" u="none" baseline="0" dirty="0">
              <a:rtl val="0"/>
            </a:rPr>
            <a:t> и </a:t>
          </a:r>
          <a:r>
            <a:rPr lang="en-US" sz="1400" b="0" i="0" u="none" baseline="0" dirty="0" err="1">
              <a:rtl val="0"/>
            </a:rPr>
            <a:t>наркологическая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служба</a:t>
          </a:r>
          <a:r>
            <a:rPr lang="en-US" sz="1400" b="0" i="0" u="none" baseline="0" dirty="0">
              <a:rtl val="0"/>
            </a:rPr>
            <a:t>);</a:t>
          </a:r>
          <a:endParaRPr altLang="en-US" sz="1400" dirty="0"/>
        </a:p>
      </dgm:t>
    </dgm:pt>
    <dgm:pt modelId="{6C802EEA-DA8C-4A4C-9851-84988903FFD2}" type="parTrans" cxnId="{51AE6091-E9D9-45A2-ACFA-A1AAC694A000}">
      <dgm:prSet/>
      <dgm:spPr/>
      <dgm:t>
        <a:bodyPr/>
        <a:lstStyle/>
        <a:p>
          <a:endParaRPr lang="ru-RU"/>
        </a:p>
      </dgm:t>
    </dgm:pt>
    <dgm:pt modelId="{BEE27BA9-A9A4-4835-A394-D47E06257899}" type="sibTrans" cxnId="{51AE6091-E9D9-45A2-ACFA-A1AAC694A000}">
      <dgm:prSet/>
      <dgm:spPr/>
      <dgm:t>
        <a:bodyPr/>
        <a:lstStyle/>
        <a:p>
          <a:endParaRPr lang="ru-RU"/>
        </a:p>
      </dgm:t>
    </dgm:pt>
    <dgm:pt modelId="{DAFDB408-B458-4ADB-AD9A-2D097F06362D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u="none" baseline="0" dirty="0">
              <a:rtl val="0"/>
            </a:rPr>
            <a:t>3 </a:t>
          </a:r>
          <a:r>
            <a:rPr lang="en-US" sz="1400" b="0" i="0" u="none" baseline="0" dirty="0" err="1">
              <a:rtl val="0"/>
            </a:rPr>
            <a:t>кабинет</a:t>
          </a:r>
          <a:r>
            <a:rPr lang="ru-RU" sz="1400" b="0" i="0" u="none" baseline="0" dirty="0">
              <a:rtl val="0"/>
            </a:rPr>
            <a:t>а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медицинских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ос</a:t>
          </a:r>
          <a:r>
            <a:rPr lang="ru-RU" sz="1400" b="0" i="0" u="none" baseline="0" dirty="0" err="1">
              <a:rtl val="0"/>
            </a:rPr>
            <a:t>видетельствований</a:t>
          </a:r>
          <a:r>
            <a:rPr lang="ru-RU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на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состояние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наркотического</a:t>
          </a:r>
          <a:r>
            <a:rPr lang="en-US" sz="1400" b="0" i="0" u="none" baseline="0" dirty="0">
              <a:rtl val="0"/>
            </a:rPr>
            <a:t> и </a:t>
          </a:r>
          <a:r>
            <a:rPr lang="en-US" sz="1400" b="0" i="0" u="none" baseline="0" dirty="0" err="1">
              <a:rtl val="0"/>
            </a:rPr>
            <a:t>алкогольного</a:t>
          </a:r>
          <a:r>
            <a:rPr lang="en-US" sz="1400" b="0" i="0" u="none" baseline="0" dirty="0">
              <a:rtl val="0"/>
            </a:rPr>
            <a:t> </a:t>
          </a:r>
          <a:r>
            <a:rPr lang="en-US" sz="1400" b="0" i="0" u="none" baseline="0" dirty="0" err="1">
              <a:rtl val="0"/>
            </a:rPr>
            <a:t>опьянения</a:t>
          </a:r>
          <a:r>
            <a:rPr lang="en-US" sz="1400" b="0" i="0" u="none" baseline="0" dirty="0">
              <a:rtl val="0"/>
            </a:rPr>
            <a:t>;</a:t>
          </a:r>
          <a:endParaRPr altLang="en-US" sz="1400" dirty="0"/>
        </a:p>
      </dgm:t>
    </dgm:pt>
    <dgm:pt modelId="{8D649901-C3D9-4357-90FC-543437321FFB}" type="parTrans" cxnId="{AA488BA4-7B7C-4361-A6E7-393F18DDE59D}">
      <dgm:prSet/>
      <dgm:spPr/>
      <dgm:t>
        <a:bodyPr/>
        <a:lstStyle/>
        <a:p>
          <a:endParaRPr lang="ru-RU"/>
        </a:p>
      </dgm:t>
    </dgm:pt>
    <dgm:pt modelId="{B16F800D-CB1C-4EC7-8C92-63790E33919B}" type="sibTrans" cxnId="{AA488BA4-7B7C-4361-A6E7-393F18DDE59D}">
      <dgm:prSet/>
      <dgm:spPr/>
      <dgm:t>
        <a:bodyPr/>
        <a:lstStyle/>
        <a:p>
          <a:endParaRPr lang="ru-RU"/>
        </a:p>
      </dgm:t>
    </dgm:pt>
    <dgm:pt modelId="{D054EFDF-C607-4BE3-B2DA-2059643E4E7E}">
      <dgm:prSet phldr="0" custT="0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0" i="0" u="none" baseline="0" dirty="0">
              <a:rtl val="0"/>
            </a:rPr>
            <a:t>3 </a:t>
          </a:r>
          <a:r>
            <a:rPr lang="en-US" b="0" i="0" u="none" baseline="0" dirty="0" err="1">
              <a:rtl val="0"/>
            </a:rPr>
            <a:t>клинико-диагностическ</a:t>
          </a:r>
          <a:r>
            <a:rPr lang="ru-RU" b="0" i="0" u="none" baseline="0" dirty="0" err="1">
              <a:rtl val="0"/>
            </a:rPr>
            <a:t>ие</a:t>
          </a:r>
          <a:r>
            <a:rPr lang="en-US" b="0" i="0" u="none" baseline="0" dirty="0">
              <a:rtl val="0"/>
            </a:rPr>
            <a:t> </a:t>
          </a:r>
          <a:r>
            <a:rPr lang="en-US" b="0" i="0" u="none" baseline="0" dirty="0" err="1">
              <a:rtl val="0"/>
            </a:rPr>
            <a:t>лаборатори</a:t>
          </a:r>
          <a:r>
            <a:rPr lang="ru-RU" b="0" i="0" u="none" baseline="0" dirty="0">
              <a:rtl val="0"/>
            </a:rPr>
            <a:t>и</a:t>
          </a:r>
          <a:r>
            <a:rPr lang="en-US" b="0" i="0" u="none" baseline="0" dirty="0">
              <a:rtl val="0"/>
            </a:rPr>
            <a:t>;</a:t>
          </a:r>
          <a:endParaRPr altLang="en-US" dirty="0"/>
        </a:p>
      </dgm:t>
    </dgm:pt>
    <dgm:pt modelId="{4EDC77CA-85E0-4E50-BDCF-A8010E0955F7}" type="parTrans" cxnId="{56A79503-AA31-4B1F-894A-2D102D6344E5}">
      <dgm:prSet/>
      <dgm:spPr/>
      <dgm:t>
        <a:bodyPr/>
        <a:lstStyle/>
        <a:p>
          <a:endParaRPr lang="ru-RU"/>
        </a:p>
      </dgm:t>
    </dgm:pt>
    <dgm:pt modelId="{B315B4D0-EF45-4575-AC4A-F3B808034B9D}" type="sibTrans" cxnId="{56A79503-AA31-4B1F-894A-2D102D6344E5}">
      <dgm:prSet/>
      <dgm:spPr/>
      <dgm:t>
        <a:bodyPr/>
        <a:lstStyle/>
        <a:p>
          <a:endParaRPr lang="ru-RU"/>
        </a:p>
      </dgm:t>
    </dgm:pt>
    <dgm:pt modelId="{6378498C-4DF2-44A5-AE20-0006A183C639}">
      <dgm:prSet phldr="0" custT="0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0" i="0" u="none" baseline="0" dirty="0" err="1">
              <a:rtl val="0"/>
            </a:rPr>
            <a:t>химико-токсикологическая</a:t>
          </a:r>
          <a:r>
            <a:rPr lang="en-US" b="0" i="0" u="none" baseline="0" dirty="0">
              <a:rtl val="0"/>
            </a:rPr>
            <a:t> </a:t>
          </a:r>
          <a:r>
            <a:rPr lang="en-US" b="0" i="0" u="none" baseline="0" dirty="0" err="1">
              <a:rtl val="0"/>
            </a:rPr>
            <a:t>лаборатория</a:t>
          </a:r>
          <a:r>
            <a:rPr lang="en-US" b="0" i="0" u="none" baseline="0" dirty="0">
              <a:rtl val="0"/>
            </a:rPr>
            <a:t>; </a:t>
          </a:r>
          <a:endParaRPr altLang="en-US" dirty="0"/>
        </a:p>
      </dgm:t>
    </dgm:pt>
    <dgm:pt modelId="{46C02DB5-1505-4F6D-A8F4-0C7B1112FABB}" type="parTrans" cxnId="{1B553B8D-4EB1-49D7-8068-C8F9A6BE9474}">
      <dgm:prSet/>
      <dgm:spPr/>
      <dgm:t>
        <a:bodyPr/>
        <a:lstStyle/>
        <a:p>
          <a:endParaRPr lang="ru-RU"/>
        </a:p>
      </dgm:t>
    </dgm:pt>
    <dgm:pt modelId="{C33EFC31-6241-40FA-9187-2F043C0D52D8}" type="sibTrans" cxnId="{1B553B8D-4EB1-49D7-8068-C8F9A6BE9474}">
      <dgm:prSet/>
      <dgm:spPr/>
      <dgm:t>
        <a:bodyPr/>
        <a:lstStyle/>
        <a:p>
          <a:endParaRPr lang="ru-RU"/>
        </a:p>
      </dgm:t>
    </dgm:pt>
    <dgm:pt modelId="{4665838A-9965-42F4-886F-6C1B0F2EBC52}">
      <dgm:prSet phldr="0" custT="0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0" i="0" u="none" baseline="0" dirty="0" err="1">
              <a:rtl val="0"/>
            </a:rPr>
            <a:t>кабинет</a:t>
          </a:r>
          <a:r>
            <a:rPr lang="en-US" b="0" i="0" u="none" baseline="0" dirty="0">
              <a:rtl val="0"/>
            </a:rPr>
            <a:t> </a:t>
          </a:r>
          <a:r>
            <a:rPr lang="en-US" b="0" i="0" u="none" baseline="0" dirty="0" err="1">
              <a:rtl val="0"/>
            </a:rPr>
            <a:t>функциональной</a:t>
          </a:r>
          <a:r>
            <a:rPr lang="en-US" b="0" i="0" u="none" baseline="0" dirty="0">
              <a:rtl val="0"/>
            </a:rPr>
            <a:t> </a:t>
          </a:r>
          <a:r>
            <a:rPr lang="en-US" b="0" i="0" u="none" baseline="0" dirty="0" err="1" smtClean="0">
              <a:rtl val="0"/>
            </a:rPr>
            <a:t>диагностики</a:t>
          </a:r>
          <a:r>
            <a:rPr lang="en-US" b="0" i="0" u="none" baseline="0" dirty="0" smtClean="0">
              <a:rtl val="0"/>
            </a:rPr>
            <a:t>;</a:t>
          </a:r>
          <a:r>
            <a:rPr lang="ru-RU" b="0" i="0" u="none" baseline="0" dirty="0" smtClean="0">
              <a:rtl val="0"/>
            </a:rPr>
            <a:t> кабинет физиотерапии;</a:t>
          </a:r>
          <a:endParaRPr altLang="en-US" dirty="0"/>
        </a:p>
      </dgm:t>
    </dgm:pt>
    <dgm:pt modelId="{8B325372-2F4B-4BD4-8A07-7F8D16AA2E64}" type="parTrans" cxnId="{47DC12CA-435E-494A-9547-BE78CBF509AB}">
      <dgm:prSet/>
      <dgm:spPr/>
      <dgm:t>
        <a:bodyPr/>
        <a:lstStyle/>
        <a:p>
          <a:endParaRPr lang="ru-RU"/>
        </a:p>
      </dgm:t>
    </dgm:pt>
    <dgm:pt modelId="{F6E11349-DBF4-439D-A49B-D48FCD175BC9}" type="sibTrans" cxnId="{47DC12CA-435E-494A-9547-BE78CBF509AB}">
      <dgm:prSet/>
      <dgm:spPr/>
      <dgm:t>
        <a:bodyPr/>
        <a:lstStyle/>
        <a:p>
          <a:endParaRPr lang="ru-RU"/>
        </a:p>
      </dgm:t>
    </dgm:pt>
    <dgm:pt modelId="{1F0C9D7C-1692-45B8-A6B4-AAC410301EBF}">
      <dgm:prSet phldr="0" custT="0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0" i="0" u="none" baseline="0" dirty="0" err="1">
              <a:rtl val="0"/>
            </a:rPr>
            <a:t>рентген-кабинет</a:t>
          </a:r>
          <a:r>
            <a:rPr lang="en-US" b="0" i="0" u="none" baseline="0" dirty="0">
              <a:rtl val="0"/>
            </a:rPr>
            <a:t>;</a:t>
          </a:r>
          <a:endParaRPr altLang="en-US" dirty="0"/>
        </a:p>
      </dgm:t>
    </dgm:pt>
    <dgm:pt modelId="{9C6656EB-BE07-4E0B-A171-58EF36A7C2A6}" type="parTrans" cxnId="{93288649-3671-4081-96DE-7E16B0C0E8D1}">
      <dgm:prSet/>
      <dgm:spPr/>
      <dgm:t>
        <a:bodyPr/>
        <a:lstStyle/>
        <a:p>
          <a:endParaRPr lang="ru-RU"/>
        </a:p>
      </dgm:t>
    </dgm:pt>
    <dgm:pt modelId="{6ADEEA6E-5429-4631-B22D-68F9DEC0177C}" type="sibTrans" cxnId="{93288649-3671-4081-96DE-7E16B0C0E8D1}">
      <dgm:prSet/>
      <dgm:spPr/>
      <dgm:t>
        <a:bodyPr/>
        <a:lstStyle/>
        <a:p>
          <a:endParaRPr lang="ru-RU"/>
        </a:p>
      </dgm:t>
    </dgm:pt>
    <dgm:pt modelId="{EA8C5250-9A39-4D02-9FD5-00D26DAD5A72}" type="pres">
      <dgm:prSet presAssocID="{3D81352F-09AA-4402-A9EC-BB80E43A0CB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D8051-3D4B-4360-8BC0-8195830637E6}" type="pres">
      <dgm:prSet presAssocID="{6185CFFA-44A8-41FE-862B-06F4238DBC7C}" presName="composite" presStyleCnt="0"/>
      <dgm:spPr/>
      <dgm:t>
        <a:bodyPr/>
        <a:lstStyle/>
        <a:p>
          <a:endParaRPr lang="ru-RU"/>
        </a:p>
      </dgm:t>
    </dgm:pt>
    <dgm:pt modelId="{60323F6E-E750-40C8-8C13-6F4E3D563237}" type="pres">
      <dgm:prSet presAssocID="{6185CFFA-44A8-41FE-862B-06F4238DBC7C}" presName="imgShp" presStyleLbl="fgImgPlace1" presStyleIdx="0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D532B39D-A42F-4287-8B88-E05F3D690A3C}" type="pres">
      <dgm:prSet presAssocID="{6185CFFA-44A8-41FE-862B-06F4238DBC7C}" presName="txShp" presStyleLbl="node1" presStyleIdx="0" presStyleCnt="8" custScaleY="89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26871-3FDB-4C15-BDB4-60823647270A}" type="pres">
      <dgm:prSet presAssocID="{CC1A4570-970D-4488-B8C3-05CCE0A96ECC}" presName="spacing" presStyleCnt="0"/>
      <dgm:spPr/>
      <dgm:t>
        <a:bodyPr/>
        <a:lstStyle/>
        <a:p>
          <a:endParaRPr lang="ru-RU"/>
        </a:p>
      </dgm:t>
    </dgm:pt>
    <dgm:pt modelId="{B406AC0A-3BCF-44F4-8088-5B8872DE681D}" type="pres">
      <dgm:prSet presAssocID="{4929A897-3C2B-4BF1-84C7-99680A0FAFCB}" presName="composite" presStyleCnt="0"/>
      <dgm:spPr/>
      <dgm:t>
        <a:bodyPr/>
        <a:lstStyle/>
        <a:p>
          <a:endParaRPr lang="ru-RU"/>
        </a:p>
      </dgm:t>
    </dgm:pt>
    <dgm:pt modelId="{FFCD32AE-8011-459A-B69D-C4DB0E15F404}" type="pres">
      <dgm:prSet presAssocID="{4929A897-3C2B-4BF1-84C7-99680A0FAFCB}" presName="imgShp" presStyleLbl="fgImgPlace1" presStyleIdx="1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32020A4C-A9A9-476C-BD9F-597D6219BA4C}" type="pres">
      <dgm:prSet presAssocID="{4929A897-3C2B-4BF1-84C7-99680A0FAFCB}" presName="txShp" presStyleLbl="node1" presStyleIdx="1" presStyleCnt="8" custScaleY="164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588E6-DF75-4702-A3C3-C1AE3B2C06B2}" type="pres">
      <dgm:prSet presAssocID="{FDFA5B84-5075-464F-B231-BFF596FCE86F}" presName="spacing" presStyleCnt="0"/>
      <dgm:spPr/>
      <dgm:t>
        <a:bodyPr/>
        <a:lstStyle/>
        <a:p>
          <a:endParaRPr lang="ru-RU"/>
        </a:p>
      </dgm:t>
    </dgm:pt>
    <dgm:pt modelId="{F73CD54F-D6C5-4B47-8A36-C178FABA4069}" type="pres">
      <dgm:prSet presAssocID="{7D632DA3-9E5A-4FEE-926E-B2A790CB89AD}" presName="composite" presStyleCnt="0"/>
      <dgm:spPr/>
      <dgm:t>
        <a:bodyPr/>
        <a:lstStyle/>
        <a:p>
          <a:endParaRPr lang="ru-RU"/>
        </a:p>
      </dgm:t>
    </dgm:pt>
    <dgm:pt modelId="{830929AC-EE51-4EF5-BF75-6716724000B3}" type="pres">
      <dgm:prSet presAssocID="{7D632DA3-9E5A-4FEE-926E-B2A790CB89AD}" presName="imgShp" presStyleLbl="fgImgPlace1" presStyleIdx="2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72CFF7EB-5970-4D2C-80CF-CB4BAB084B44}" type="pres">
      <dgm:prSet presAssocID="{7D632DA3-9E5A-4FEE-926E-B2A790CB89AD}" presName="txShp" presStyleLbl="node1" presStyleIdx="2" presStyleCnt="8" custScaleY="149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21AB0-FD75-436E-B38C-726A194423F5}" type="pres">
      <dgm:prSet presAssocID="{BEE27BA9-A9A4-4835-A394-D47E06257899}" presName="spacing" presStyleCnt="0"/>
      <dgm:spPr/>
      <dgm:t>
        <a:bodyPr/>
        <a:lstStyle/>
        <a:p>
          <a:endParaRPr lang="ru-RU"/>
        </a:p>
      </dgm:t>
    </dgm:pt>
    <dgm:pt modelId="{31CE2C54-70B8-48C7-9665-3B79DF04C633}" type="pres">
      <dgm:prSet presAssocID="{DAFDB408-B458-4ADB-AD9A-2D097F06362D}" presName="composite" presStyleCnt="0"/>
      <dgm:spPr/>
      <dgm:t>
        <a:bodyPr/>
        <a:lstStyle/>
        <a:p>
          <a:endParaRPr lang="ru-RU"/>
        </a:p>
      </dgm:t>
    </dgm:pt>
    <dgm:pt modelId="{D1CC6301-AE46-4B32-9ACE-00E98DCEBB6C}" type="pres">
      <dgm:prSet presAssocID="{DAFDB408-B458-4ADB-AD9A-2D097F06362D}" presName="imgShp" presStyleLbl="fgImgPlace1" presStyleIdx="3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40371CCD-FCD9-41A8-9195-A944039AE398}" type="pres">
      <dgm:prSet presAssocID="{DAFDB408-B458-4ADB-AD9A-2D097F06362D}" presName="txShp" presStyleLbl="node1" presStyleIdx="3" presStyleCnt="8" custScaleY="1528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82505-FE76-4B0F-AC7E-335F227C9431}" type="pres">
      <dgm:prSet presAssocID="{B16F800D-CB1C-4EC7-8C92-63790E33919B}" presName="spacing" presStyleCnt="0"/>
      <dgm:spPr/>
      <dgm:t>
        <a:bodyPr/>
        <a:lstStyle/>
        <a:p>
          <a:endParaRPr lang="ru-RU"/>
        </a:p>
      </dgm:t>
    </dgm:pt>
    <dgm:pt modelId="{7E7D9B67-9B93-4528-A994-66A48FA51CD0}" type="pres">
      <dgm:prSet presAssocID="{D054EFDF-C607-4BE3-B2DA-2059643E4E7E}" presName="composite" presStyleCnt="0"/>
      <dgm:spPr/>
      <dgm:t>
        <a:bodyPr/>
        <a:lstStyle/>
        <a:p>
          <a:endParaRPr lang="ru-RU"/>
        </a:p>
      </dgm:t>
    </dgm:pt>
    <dgm:pt modelId="{501759DA-EAA5-4D84-8C2E-0789105E5829}" type="pres">
      <dgm:prSet presAssocID="{D054EFDF-C607-4BE3-B2DA-2059643E4E7E}" presName="imgShp" presStyleLbl="fgImgPlace1" presStyleIdx="4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7CCE99F2-ED9D-47C2-AA6B-E6F42F2E238A}" type="pres">
      <dgm:prSet presAssocID="{D054EFDF-C607-4BE3-B2DA-2059643E4E7E}" presName="txShp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208481-E802-4A09-856F-3BCEBF166D96}" type="pres">
      <dgm:prSet presAssocID="{B315B4D0-EF45-4575-AC4A-F3B808034B9D}" presName="spacing" presStyleCnt="0"/>
      <dgm:spPr/>
      <dgm:t>
        <a:bodyPr/>
        <a:lstStyle/>
        <a:p>
          <a:endParaRPr lang="ru-RU"/>
        </a:p>
      </dgm:t>
    </dgm:pt>
    <dgm:pt modelId="{A0805E8A-BE23-41B9-B369-54EA81C4A548}" type="pres">
      <dgm:prSet presAssocID="{6378498C-4DF2-44A5-AE20-0006A183C639}" presName="composite" presStyleCnt="0"/>
      <dgm:spPr/>
      <dgm:t>
        <a:bodyPr/>
        <a:lstStyle/>
        <a:p>
          <a:endParaRPr lang="ru-RU"/>
        </a:p>
      </dgm:t>
    </dgm:pt>
    <dgm:pt modelId="{73B2CCF0-7C90-4C8F-933C-30948D03BD2A}" type="pres">
      <dgm:prSet presAssocID="{6378498C-4DF2-44A5-AE20-0006A183C639}" presName="imgShp" presStyleLbl="fgImgPlace1" presStyleIdx="5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648B5281-962C-463C-90E1-385FA1ADB840}" type="pres">
      <dgm:prSet presAssocID="{6378498C-4DF2-44A5-AE20-0006A183C639}" presName="txShp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EC20E-234C-43D1-8989-D23FAD2721BB}" type="pres">
      <dgm:prSet presAssocID="{C33EFC31-6241-40FA-9187-2F043C0D52D8}" presName="spacing" presStyleCnt="0"/>
      <dgm:spPr/>
      <dgm:t>
        <a:bodyPr/>
        <a:lstStyle/>
        <a:p>
          <a:endParaRPr lang="ru-RU"/>
        </a:p>
      </dgm:t>
    </dgm:pt>
    <dgm:pt modelId="{F7A1033B-95BB-4F30-A483-140CDE57853E}" type="pres">
      <dgm:prSet presAssocID="{4665838A-9965-42F4-886F-6C1B0F2EBC52}" presName="composite" presStyleCnt="0"/>
      <dgm:spPr/>
      <dgm:t>
        <a:bodyPr/>
        <a:lstStyle/>
        <a:p>
          <a:endParaRPr lang="ru-RU"/>
        </a:p>
      </dgm:t>
    </dgm:pt>
    <dgm:pt modelId="{4E4EE389-8F21-4D91-BE8E-F8D8FF0CF664}" type="pres">
      <dgm:prSet presAssocID="{4665838A-9965-42F4-886F-6C1B0F2EBC52}" presName="imgShp" presStyleLbl="fgImgPlace1" presStyleIdx="6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E040ED74-30B7-4E50-ABE3-00361E2C08BA}" type="pres">
      <dgm:prSet presAssocID="{4665838A-9965-42F4-886F-6C1B0F2EBC52}" presName="txShp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8A937-6A20-4A81-9CA6-A353A3B5C919}" type="pres">
      <dgm:prSet presAssocID="{F6E11349-DBF4-439D-A49B-D48FCD175BC9}" presName="spacing" presStyleCnt="0"/>
      <dgm:spPr/>
      <dgm:t>
        <a:bodyPr/>
        <a:lstStyle/>
        <a:p>
          <a:endParaRPr lang="ru-RU"/>
        </a:p>
      </dgm:t>
    </dgm:pt>
    <dgm:pt modelId="{E218FBD8-9BA5-4F68-885A-0DC9C1CA4CA3}" type="pres">
      <dgm:prSet presAssocID="{1F0C9D7C-1692-45B8-A6B4-AAC410301EBF}" presName="composite" presStyleCnt="0"/>
      <dgm:spPr/>
      <dgm:t>
        <a:bodyPr/>
        <a:lstStyle/>
        <a:p>
          <a:endParaRPr lang="ru-RU"/>
        </a:p>
      </dgm:t>
    </dgm:pt>
    <dgm:pt modelId="{20E9B793-53B4-4EEB-96D9-8D3D07148108}" type="pres">
      <dgm:prSet presAssocID="{1F0C9D7C-1692-45B8-A6B4-AAC410301EBF}" presName="imgShp" presStyleLbl="fgImgPlace1" presStyleIdx="7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088B1BE2-7194-429E-811D-1B13A1496AB5}" type="pres">
      <dgm:prSet presAssocID="{1F0C9D7C-1692-45B8-A6B4-AAC410301EBF}" presName="txShp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93BBF-676F-4E37-A7F4-2572FB573B1D}" type="presOf" srcId="{DAFDB408-B458-4ADB-AD9A-2D097F06362D}" destId="{40371CCD-FCD9-41A8-9195-A944039AE398}" srcOrd="0" destOrd="0" presId="urn:microsoft.com/office/officeart/2005/8/layout/vList3"/>
    <dgm:cxn modelId="{1BB06944-0363-4102-9EE5-609130F08B8C}" type="presOf" srcId="{B315B4D0-EF45-4575-AC4A-F3B808034B9D}" destId="{C9208481-E802-4A09-856F-3BCEBF166D96}" srcOrd="0" destOrd="0" presId="urn:microsoft.com/office/officeart/2005/8/layout/vList3"/>
    <dgm:cxn modelId="{47DC12CA-435E-494A-9547-BE78CBF509AB}" srcId="{3D81352F-09AA-4402-A9EC-BB80E43A0CBD}" destId="{4665838A-9965-42F4-886F-6C1B0F2EBC52}" srcOrd="6" destOrd="0" parTransId="{8B325372-2F4B-4BD4-8A07-7F8D16AA2E64}" sibTransId="{F6E11349-DBF4-439D-A49B-D48FCD175BC9}"/>
    <dgm:cxn modelId="{7C266A96-F764-49B3-9716-29253E8F3580}" type="presOf" srcId="{BEE27BA9-A9A4-4835-A394-D47E06257899}" destId="{C6B21AB0-FD75-436E-B38C-726A194423F5}" srcOrd="0" destOrd="0" presId="urn:microsoft.com/office/officeart/2005/8/layout/vList3"/>
    <dgm:cxn modelId="{5223FF16-44F0-40C3-B4D7-7F3131DCAB75}" type="presOf" srcId="{F6E11349-DBF4-439D-A49B-D48FCD175BC9}" destId="{B108A937-6A20-4A81-9CA6-A353A3B5C919}" srcOrd="0" destOrd="0" presId="urn:microsoft.com/office/officeart/2005/8/layout/vList3"/>
    <dgm:cxn modelId="{BEDF93B6-F8D9-4338-8F57-3C7FD47A43AA}" type="presOf" srcId="{6378498C-4DF2-44A5-AE20-0006A183C639}" destId="{648B5281-962C-463C-90E1-385FA1ADB840}" srcOrd="0" destOrd="0" presId="urn:microsoft.com/office/officeart/2005/8/layout/vList3"/>
    <dgm:cxn modelId="{6E3983BD-F7F8-465A-BEC8-E8B0B71933D7}" type="presOf" srcId="{B16F800D-CB1C-4EC7-8C92-63790E33919B}" destId="{0FB82505-FE76-4B0F-AC7E-335F227C9431}" srcOrd="0" destOrd="0" presId="urn:microsoft.com/office/officeart/2005/8/layout/vList3"/>
    <dgm:cxn modelId="{C08C1AC9-EEB3-4A69-BFD6-715E8EA56238}" srcId="{3D81352F-09AA-4402-A9EC-BB80E43A0CBD}" destId="{4929A897-3C2B-4BF1-84C7-99680A0FAFCB}" srcOrd="1" destOrd="0" parTransId="{E8DA5116-3C34-4E0E-B4B2-3F3FB087F4C6}" sibTransId="{FDFA5B84-5075-464F-B231-BFF596FCE86F}"/>
    <dgm:cxn modelId="{1B553B8D-4EB1-49D7-8068-C8F9A6BE9474}" srcId="{3D81352F-09AA-4402-A9EC-BB80E43A0CBD}" destId="{6378498C-4DF2-44A5-AE20-0006A183C639}" srcOrd="5" destOrd="0" parTransId="{46C02DB5-1505-4F6D-A8F4-0C7B1112FABB}" sibTransId="{C33EFC31-6241-40FA-9187-2F043C0D52D8}"/>
    <dgm:cxn modelId="{B5333D1F-D256-4776-968A-C3DCA8A864F7}" type="presOf" srcId="{CC1A4570-970D-4488-B8C3-05CCE0A96ECC}" destId="{5CA26871-3FDB-4C15-BDB4-60823647270A}" srcOrd="0" destOrd="0" presId="urn:microsoft.com/office/officeart/2005/8/layout/vList3"/>
    <dgm:cxn modelId="{AA488BA4-7B7C-4361-A6E7-393F18DDE59D}" srcId="{3D81352F-09AA-4402-A9EC-BB80E43A0CBD}" destId="{DAFDB408-B458-4ADB-AD9A-2D097F06362D}" srcOrd="3" destOrd="0" parTransId="{8D649901-C3D9-4357-90FC-543437321FFB}" sibTransId="{B16F800D-CB1C-4EC7-8C92-63790E33919B}"/>
    <dgm:cxn modelId="{B281F055-A2AD-4AA4-941A-1B5A163B532B}" type="presOf" srcId="{D054EFDF-C607-4BE3-B2DA-2059643E4E7E}" destId="{7CCE99F2-ED9D-47C2-AA6B-E6F42F2E238A}" srcOrd="0" destOrd="0" presId="urn:microsoft.com/office/officeart/2005/8/layout/vList3"/>
    <dgm:cxn modelId="{D2A1EE92-AB02-44F1-BC66-C06A11606C95}" type="presOf" srcId="{1F0C9D7C-1692-45B8-A6B4-AAC410301EBF}" destId="{088B1BE2-7194-429E-811D-1B13A1496AB5}" srcOrd="0" destOrd="0" presId="urn:microsoft.com/office/officeart/2005/8/layout/vList3"/>
    <dgm:cxn modelId="{56A79503-AA31-4B1F-894A-2D102D6344E5}" srcId="{3D81352F-09AA-4402-A9EC-BB80E43A0CBD}" destId="{D054EFDF-C607-4BE3-B2DA-2059643E4E7E}" srcOrd="4" destOrd="0" parTransId="{4EDC77CA-85E0-4E50-BDCF-A8010E0955F7}" sibTransId="{B315B4D0-EF45-4575-AC4A-F3B808034B9D}"/>
    <dgm:cxn modelId="{E3D0AE01-2913-4ADF-92AA-A86004374E74}" type="presOf" srcId="{FDFA5B84-5075-464F-B231-BFF596FCE86F}" destId="{9AC588E6-DF75-4702-A3C3-C1AE3B2C06B2}" srcOrd="0" destOrd="0" presId="urn:microsoft.com/office/officeart/2005/8/layout/vList3"/>
    <dgm:cxn modelId="{A767ACBE-BD61-4493-BD2B-41087D28E345}" type="presOf" srcId="{4929A897-3C2B-4BF1-84C7-99680A0FAFCB}" destId="{32020A4C-A9A9-476C-BD9F-597D6219BA4C}" srcOrd="0" destOrd="0" presId="urn:microsoft.com/office/officeart/2005/8/layout/vList3"/>
    <dgm:cxn modelId="{6A3C7721-8DA7-49AB-8E78-B00E3B247B67}" srcId="{3D81352F-09AA-4402-A9EC-BB80E43A0CBD}" destId="{6185CFFA-44A8-41FE-862B-06F4238DBC7C}" srcOrd="0" destOrd="0" parTransId="{9C681E5A-19B2-4F3D-8A3A-142F3D65A4D2}" sibTransId="{CC1A4570-970D-4488-B8C3-05CCE0A96ECC}"/>
    <dgm:cxn modelId="{B1C0E868-C864-49AE-A847-60FB02948F76}" type="presOf" srcId="{6185CFFA-44A8-41FE-862B-06F4238DBC7C}" destId="{D532B39D-A42F-4287-8B88-E05F3D690A3C}" srcOrd="0" destOrd="0" presId="urn:microsoft.com/office/officeart/2005/8/layout/vList3"/>
    <dgm:cxn modelId="{51AE6091-E9D9-45A2-ACFA-A1AAC694A000}" srcId="{3D81352F-09AA-4402-A9EC-BB80E43A0CBD}" destId="{7D632DA3-9E5A-4FEE-926E-B2A790CB89AD}" srcOrd="2" destOrd="0" parTransId="{6C802EEA-DA8C-4A4C-9851-84988903FFD2}" sibTransId="{BEE27BA9-A9A4-4835-A394-D47E06257899}"/>
    <dgm:cxn modelId="{715CD456-B754-4FED-A4AE-930662A1C886}" type="presOf" srcId="{C33EFC31-6241-40FA-9187-2F043C0D52D8}" destId="{3B5EC20E-234C-43D1-8989-D23FAD2721BB}" srcOrd="0" destOrd="0" presId="urn:microsoft.com/office/officeart/2005/8/layout/vList3"/>
    <dgm:cxn modelId="{2ADA2423-A0EF-4872-979F-BA8331499C0E}" type="presOf" srcId="{3D81352F-09AA-4402-A9EC-BB80E43A0CBD}" destId="{EA8C5250-9A39-4D02-9FD5-00D26DAD5A72}" srcOrd="0" destOrd="0" presId="urn:microsoft.com/office/officeart/2005/8/layout/vList3"/>
    <dgm:cxn modelId="{6E92E3EC-A2D1-433E-B803-1E6939756E5C}" type="presOf" srcId="{7D632DA3-9E5A-4FEE-926E-B2A790CB89AD}" destId="{72CFF7EB-5970-4D2C-80CF-CB4BAB084B44}" srcOrd="0" destOrd="0" presId="urn:microsoft.com/office/officeart/2005/8/layout/vList3"/>
    <dgm:cxn modelId="{5D66C8F6-561A-43C7-8DFE-F514ECE5FA0D}" type="presOf" srcId="{4665838A-9965-42F4-886F-6C1B0F2EBC52}" destId="{E040ED74-30B7-4E50-ABE3-00361E2C08BA}" srcOrd="0" destOrd="0" presId="urn:microsoft.com/office/officeart/2005/8/layout/vList3"/>
    <dgm:cxn modelId="{93288649-3671-4081-96DE-7E16B0C0E8D1}" srcId="{3D81352F-09AA-4402-A9EC-BB80E43A0CBD}" destId="{1F0C9D7C-1692-45B8-A6B4-AAC410301EBF}" srcOrd="7" destOrd="0" parTransId="{9C6656EB-BE07-4E0B-A171-58EF36A7C2A6}" sibTransId="{6ADEEA6E-5429-4631-B22D-68F9DEC0177C}"/>
    <dgm:cxn modelId="{30703B7A-6B01-4EAD-9900-ED8C16CE8083}" type="presParOf" srcId="{EA8C5250-9A39-4D02-9FD5-00D26DAD5A72}" destId="{E89D8051-3D4B-4360-8BC0-8195830637E6}" srcOrd="0" destOrd="0" presId="urn:microsoft.com/office/officeart/2005/8/layout/vList3"/>
    <dgm:cxn modelId="{E1593AF6-22D6-44A7-BCE9-BB799630B5C9}" type="presParOf" srcId="{E89D8051-3D4B-4360-8BC0-8195830637E6}" destId="{60323F6E-E750-40C8-8C13-6F4E3D563237}" srcOrd="0" destOrd="0" presId="urn:microsoft.com/office/officeart/2005/8/layout/vList3"/>
    <dgm:cxn modelId="{0EC92DCF-6CBB-4F68-81C5-0CE8CB42D5F8}" type="presParOf" srcId="{E89D8051-3D4B-4360-8BC0-8195830637E6}" destId="{D532B39D-A42F-4287-8B88-E05F3D690A3C}" srcOrd="1" destOrd="0" presId="urn:microsoft.com/office/officeart/2005/8/layout/vList3"/>
    <dgm:cxn modelId="{B6374395-634F-4313-850C-5E72D1B0094C}" type="presParOf" srcId="{EA8C5250-9A39-4D02-9FD5-00D26DAD5A72}" destId="{5CA26871-3FDB-4C15-BDB4-60823647270A}" srcOrd="1" destOrd="0" presId="urn:microsoft.com/office/officeart/2005/8/layout/vList3"/>
    <dgm:cxn modelId="{E04A75F6-D455-4B3D-8F2F-4B4EB5B683C1}" type="presParOf" srcId="{EA8C5250-9A39-4D02-9FD5-00D26DAD5A72}" destId="{B406AC0A-3BCF-44F4-8088-5B8872DE681D}" srcOrd="2" destOrd="0" presId="urn:microsoft.com/office/officeart/2005/8/layout/vList3"/>
    <dgm:cxn modelId="{303D9C26-6724-4EBE-A39F-A4003DFF90F9}" type="presParOf" srcId="{B406AC0A-3BCF-44F4-8088-5B8872DE681D}" destId="{FFCD32AE-8011-459A-B69D-C4DB0E15F404}" srcOrd="0" destOrd="0" presId="urn:microsoft.com/office/officeart/2005/8/layout/vList3"/>
    <dgm:cxn modelId="{4C79E0A8-782B-48EA-87CA-177ED9A3081E}" type="presParOf" srcId="{B406AC0A-3BCF-44F4-8088-5B8872DE681D}" destId="{32020A4C-A9A9-476C-BD9F-597D6219BA4C}" srcOrd="1" destOrd="0" presId="urn:microsoft.com/office/officeart/2005/8/layout/vList3"/>
    <dgm:cxn modelId="{7E15CA68-6284-4AFF-9309-671EFB116B21}" type="presParOf" srcId="{EA8C5250-9A39-4D02-9FD5-00D26DAD5A72}" destId="{9AC588E6-DF75-4702-A3C3-C1AE3B2C06B2}" srcOrd="3" destOrd="0" presId="urn:microsoft.com/office/officeart/2005/8/layout/vList3"/>
    <dgm:cxn modelId="{4B03005F-38EA-4FD2-A212-0E57EE44264D}" type="presParOf" srcId="{EA8C5250-9A39-4D02-9FD5-00D26DAD5A72}" destId="{F73CD54F-D6C5-4B47-8A36-C178FABA4069}" srcOrd="4" destOrd="0" presId="urn:microsoft.com/office/officeart/2005/8/layout/vList3"/>
    <dgm:cxn modelId="{8963E4A3-B2FD-4481-903D-F123E46267D9}" type="presParOf" srcId="{F73CD54F-D6C5-4B47-8A36-C178FABA4069}" destId="{830929AC-EE51-4EF5-BF75-6716724000B3}" srcOrd="0" destOrd="0" presId="urn:microsoft.com/office/officeart/2005/8/layout/vList3"/>
    <dgm:cxn modelId="{37B6C06D-3DE5-41AB-9401-D02CC26C4F18}" type="presParOf" srcId="{F73CD54F-D6C5-4B47-8A36-C178FABA4069}" destId="{72CFF7EB-5970-4D2C-80CF-CB4BAB084B44}" srcOrd="1" destOrd="0" presId="urn:microsoft.com/office/officeart/2005/8/layout/vList3"/>
    <dgm:cxn modelId="{6CE677F3-C09A-4B3F-A66F-E143DB95EFB3}" type="presParOf" srcId="{EA8C5250-9A39-4D02-9FD5-00D26DAD5A72}" destId="{C6B21AB0-FD75-436E-B38C-726A194423F5}" srcOrd="5" destOrd="0" presId="urn:microsoft.com/office/officeart/2005/8/layout/vList3"/>
    <dgm:cxn modelId="{B00F6312-1FAA-476C-9787-BD8E68115916}" type="presParOf" srcId="{EA8C5250-9A39-4D02-9FD5-00D26DAD5A72}" destId="{31CE2C54-70B8-48C7-9665-3B79DF04C633}" srcOrd="6" destOrd="0" presId="urn:microsoft.com/office/officeart/2005/8/layout/vList3"/>
    <dgm:cxn modelId="{BD832609-4571-4591-A6CC-22823DD6FC45}" type="presParOf" srcId="{31CE2C54-70B8-48C7-9665-3B79DF04C633}" destId="{D1CC6301-AE46-4B32-9ACE-00E98DCEBB6C}" srcOrd="0" destOrd="0" presId="urn:microsoft.com/office/officeart/2005/8/layout/vList3"/>
    <dgm:cxn modelId="{A1ECA2F7-A987-44CE-B75A-B222122D2F2C}" type="presParOf" srcId="{31CE2C54-70B8-48C7-9665-3B79DF04C633}" destId="{40371CCD-FCD9-41A8-9195-A944039AE398}" srcOrd="1" destOrd="0" presId="urn:microsoft.com/office/officeart/2005/8/layout/vList3"/>
    <dgm:cxn modelId="{81C9F0A5-09BF-4825-A00E-8AC137802B8D}" type="presParOf" srcId="{EA8C5250-9A39-4D02-9FD5-00D26DAD5A72}" destId="{0FB82505-FE76-4B0F-AC7E-335F227C9431}" srcOrd="7" destOrd="0" presId="urn:microsoft.com/office/officeart/2005/8/layout/vList3"/>
    <dgm:cxn modelId="{5A274C82-50A2-4B94-8035-9AA992B18C10}" type="presParOf" srcId="{EA8C5250-9A39-4D02-9FD5-00D26DAD5A72}" destId="{7E7D9B67-9B93-4528-A994-66A48FA51CD0}" srcOrd="8" destOrd="0" presId="urn:microsoft.com/office/officeart/2005/8/layout/vList3"/>
    <dgm:cxn modelId="{5EB49383-47F3-493A-B944-7B90C4948EF9}" type="presParOf" srcId="{7E7D9B67-9B93-4528-A994-66A48FA51CD0}" destId="{501759DA-EAA5-4D84-8C2E-0789105E5829}" srcOrd="0" destOrd="0" presId="urn:microsoft.com/office/officeart/2005/8/layout/vList3"/>
    <dgm:cxn modelId="{ADF5E023-DCA4-4E97-A7E8-B68CD96E83FE}" type="presParOf" srcId="{7E7D9B67-9B93-4528-A994-66A48FA51CD0}" destId="{7CCE99F2-ED9D-47C2-AA6B-E6F42F2E238A}" srcOrd="1" destOrd="0" presId="urn:microsoft.com/office/officeart/2005/8/layout/vList3"/>
    <dgm:cxn modelId="{AC8796C9-1A32-49E9-BC5C-C976CC1AC169}" type="presParOf" srcId="{EA8C5250-9A39-4D02-9FD5-00D26DAD5A72}" destId="{C9208481-E802-4A09-856F-3BCEBF166D96}" srcOrd="9" destOrd="0" presId="urn:microsoft.com/office/officeart/2005/8/layout/vList3"/>
    <dgm:cxn modelId="{3E9A27C7-4ADA-4E8D-9AC5-6ABBC99AE03A}" type="presParOf" srcId="{EA8C5250-9A39-4D02-9FD5-00D26DAD5A72}" destId="{A0805E8A-BE23-41B9-B369-54EA81C4A548}" srcOrd="10" destOrd="0" presId="urn:microsoft.com/office/officeart/2005/8/layout/vList3"/>
    <dgm:cxn modelId="{5A3280F5-6B00-4207-92A3-C55E56B0E671}" type="presParOf" srcId="{A0805E8A-BE23-41B9-B369-54EA81C4A548}" destId="{73B2CCF0-7C90-4C8F-933C-30948D03BD2A}" srcOrd="0" destOrd="0" presId="urn:microsoft.com/office/officeart/2005/8/layout/vList3"/>
    <dgm:cxn modelId="{B78F224E-C239-4DB5-9290-413D83097139}" type="presParOf" srcId="{A0805E8A-BE23-41B9-B369-54EA81C4A548}" destId="{648B5281-962C-463C-90E1-385FA1ADB840}" srcOrd="1" destOrd="0" presId="urn:microsoft.com/office/officeart/2005/8/layout/vList3"/>
    <dgm:cxn modelId="{197CAB74-2511-4F3B-A560-E0A8C1BA5DEA}" type="presParOf" srcId="{EA8C5250-9A39-4D02-9FD5-00D26DAD5A72}" destId="{3B5EC20E-234C-43D1-8989-D23FAD2721BB}" srcOrd="11" destOrd="0" presId="urn:microsoft.com/office/officeart/2005/8/layout/vList3"/>
    <dgm:cxn modelId="{0EFE1A1C-38C2-481D-85E3-2EE298FCE8C8}" type="presParOf" srcId="{EA8C5250-9A39-4D02-9FD5-00D26DAD5A72}" destId="{F7A1033B-95BB-4F30-A483-140CDE57853E}" srcOrd="12" destOrd="0" presId="urn:microsoft.com/office/officeart/2005/8/layout/vList3"/>
    <dgm:cxn modelId="{8382C00C-4A64-4BFA-8638-EF889A2FF15A}" type="presParOf" srcId="{F7A1033B-95BB-4F30-A483-140CDE57853E}" destId="{4E4EE389-8F21-4D91-BE8E-F8D8FF0CF664}" srcOrd="0" destOrd="0" presId="urn:microsoft.com/office/officeart/2005/8/layout/vList3"/>
    <dgm:cxn modelId="{54459CE0-B05E-4CB0-A238-CD20CADE137F}" type="presParOf" srcId="{F7A1033B-95BB-4F30-A483-140CDE57853E}" destId="{E040ED74-30B7-4E50-ABE3-00361E2C08BA}" srcOrd="1" destOrd="0" presId="urn:microsoft.com/office/officeart/2005/8/layout/vList3"/>
    <dgm:cxn modelId="{E963FC90-D691-459E-B4A6-B12E670A5694}" type="presParOf" srcId="{EA8C5250-9A39-4D02-9FD5-00D26DAD5A72}" destId="{B108A937-6A20-4A81-9CA6-A353A3B5C919}" srcOrd="13" destOrd="0" presId="urn:microsoft.com/office/officeart/2005/8/layout/vList3"/>
    <dgm:cxn modelId="{891FDDE6-981B-46C7-8B4E-62AB8E6D5837}" type="presParOf" srcId="{EA8C5250-9A39-4D02-9FD5-00D26DAD5A72}" destId="{E218FBD8-9BA5-4F68-885A-0DC9C1CA4CA3}" srcOrd="14" destOrd="0" presId="urn:microsoft.com/office/officeart/2005/8/layout/vList3"/>
    <dgm:cxn modelId="{2B58D161-41E2-4F16-80EE-1ECFF6EB3E91}" type="presParOf" srcId="{E218FBD8-9BA5-4F68-885A-0DC9C1CA4CA3}" destId="{20E9B793-53B4-4EEB-96D9-8D3D07148108}" srcOrd="0" destOrd="0" presId="urn:microsoft.com/office/officeart/2005/8/layout/vList3"/>
    <dgm:cxn modelId="{04306C59-0301-4A53-BAB4-4054836DAA2E}" type="presParOf" srcId="{E218FBD8-9BA5-4F68-885A-0DC9C1CA4CA3}" destId="{088B1BE2-7194-429E-811D-1B13A1496AB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47462A4-CABD-46EF-9211-44D65DEE61DA}" type="doc">
      <dgm:prSet loTypeId="urn:microsoft.com/office/officeart/2005/8/layout/vList2#7" qsTypeId="urn:microsoft.com/office/officeart/2005/8/quickstyle/simple1#3" csTypeId="urn:microsoft.com/office/officeart/2005/8/colors/accent1_1#1" phldr="1"/>
      <dgm:spPr/>
      <dgm:t>
        <a:bodyPr/>
        <a:lstStyle/>
        <a:p>
          <a:endParaRPr altLang="en-US"/>
        </a:p>
      </dgm:t>
    </dgm:pt>
    <dgm:pt modelId="{D4D025FD-0CFC-40F9-95F1-2F2C8050EF91}">
      <dgm:prSet phldr="0" custT="1"/>
      <dgm:spPr/>
      <dgm:t>
        <a:bodyPr vert="horz" wrap="square"/>
        <a:lstStyle/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u="none" baseline="0" dirty="0">
              <a:rtl val="0"/>
            </a:rPr>
            <a:t>В </a:t>
          </a:r>
          <a:r>
            <a:rPr lang="en-US" sz="1600" b="0" i="0" u="none" baseline="0" dirty="0" err="1">
              <a:rtl val="0"/>
            </a:rPr>
            <a:t>структуре</a:t>
          </a:r>
          <a:r>
            <a:rPr lang="en-US" sz="1600" b="0" i="0" u="none" baseline="0" dirty="0">
              <a:rtl val="0"/>
            </a:rPr>
            <a:t> </a:t>
          </a:r>
          <a:r>
            <a:rPr lang="ru-RU" sz="1600" b="0" i="0" u="none" baseline="0" dirty="0" smtClean="0">
              <a:rtl val="0"/>
            </a:rPr>
            <a:t>О</a:t>
          </a:r>
          <a:r>
            <a:rPr lang="en-US" sz="1600" b="0" i="0" u="none" baseline="0" dirty="0" err="1" smtClean="0">
              <a:rtl val="0"/>
            </a:rPr>
            <a:t>бластного</a:t>
          </a:r>
          <a:r>
            <a:rPr lang="en-US" sz="1600" b="0" i="0" u="none" baseline="0" dirty="0" smtClean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центра</a:t>
          </a:r>
          <a:r>
            <a:rPr lang="ru-RU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функционируют</a:t>
          </a:r>
          <a:r>
            <a:rPr lang="ru-RU" sz="1600" b="0" i="0" u="none" baseline="0" dirty="0">
              <a:rtl val="0"/>
            </a:rPr>
            <a:t> 2 филиала</a:t>
          </a:r>
          <a:r>
            <a:rPr lang="en-US" sz="1600" b="0" i="0" u="none" baseline="0" dirty="0">
              <a:rtl val="0"/>
            </a:rPr>
            <a:t>:</a:t>
          </a:r>
          <a:endParaRPr altLang="en-US" sz="1600" dirty="0"/>
        </a:p>
      </dgm:t>
    </dgm:pt>
    <dgm:pt modelId="{33591192-EC52-4BDA-957F-0115A3B222C7}" type="parTrans" cxnId="{B3BD8C65-D11C-47F0-B781-C970142D6499}">
      <dgm:prSet/>
      <dgm:spPr/>
      <dgm:t>
        <a:bodyPr/>
        <a:lstStyle/>
        <a:p>
          <a:endParaRPr lang="ru-RU"/>
        </a:p>
      </dgm:t>
    </dgm:pt>
    <dgm:pt modelId="{43D9E6CF-9E71-49AC-8591-A688F19BAD31}" type="sibTrans" cxnId="{B3BD8C65-D11C-47F0-B781-C970142D6499}">
      <dgm:prSet/>
      <dgm:spPr/>
      <dgm:t>
        <a:bodyPr/>
        <a:lstStyle/>
        <a:p>
          <a:endParaRPr lang="ru-RU"/>
        </a:p>
      </dgm:t>
    </dgm:pt>
    <dgm:pt modelId="{ACE917EC-D7E2-41EA-8C31-C02B4320891B}" type="pres">
      <dgm:prSet presAssocID="{647462A4-CABD-46EF-9211-44D65DEE61D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A0E306-545D-482A-A1A3-94D6032D216F}" type="pres">
      <dgm:prSet presAssocID="{D4D025FD-0CFC-40F9-95F1-2F2C8050EF91}" presName="parentText" presStyleLbl="node1" presStyleIdx="0" presStyleCnt="1" custLinFactNeighborX="-256" custLinFactNeighborY="-492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D4601C-7461-412A-8195-4A2569B16C14}" type="presOf" srcId="{647462A4-CABD-46EF-9211-44D65DEE61DA}" destId="{ACE917EC-D7E2-41EA-8C31-C02B4320891B}" srcOrd="0" destOrd="0" presId="urn:microsoft.com/office/officeart/2005/8/layout/vList2#7"/>
    <dgm:cxn modelId="{B3BD8C65-D11C-47F0-B781-C970142D6499}" srcId="{647462A4-CABD-46EF-9211-44D65DEE61DA}" destId="{D4D025FD-0CFC-40F9-95F1-2F2C8050EF91}" srcOrd="0" destOrd="0" parTransId="{33591192-EC52-4BDA-957F-0115A3B222C7}" sibTransId="{43D9E6CF-9E71-49AC-8591-A688F19BAD31}"/>
    <dgm:cxn modelId="{FEABE56D-E606-4630-9E7E-4BE132549268}" type="presOf" srcId="{D4D025FD-0CFC-40F9-95F1-2F2C8050EF91}" destId="{FDA0E306-545D-482A-A1A3-94D6032D216F}" srcOrd="0" destOrd="0" presId="urn:microsoft.com/office/officeart/2005/8/layout/vList2#7"/>
    <dgm:cxn modelId="{54A672C4-2116-411B-A905-6C0B93EB51C6}" type="presParOf" srcId="{ACE917EC-D7E2-41EA-8C31-C02B4320891B}" destId="{FDA0E306-545D-482A-A1A3-94D6032D216F}" srcOrd="0" destOrd="0" presId="urn:microsoft.com/office/officeart/2005/8/layout/vList2#7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A65BD8A-7C83-4384-B33A-04DAE92F1BE6}" type="doc">
      <dgm:prSet loTypeId="urn:microsoft.com/office/officeart/2005/8/layout/vList5" qsTypeId="urn:microsoft.com/office/officeart/2005/8/quickstyle/3d1" qsCatId="3D" csTypeId="urn:microsoft.com/office/officeart/2005/8/colors/accent1_2#3" phldr="1"/>
      <dgm:spPr/>
      <dgm:t>
        <a:bodyPr/>
        <a:lstStyle/>
        <a:p>
          <a:endParaRPr altLang="en-US"/>
        </a:p>
      </dgm:t>
    </dgm:pt>
    <dgm:pt modelId="{4BEA9BCE-BC04-455E-A711-2AA24CCCCD6B}">
      <dgm:prSet custT="1"/>
      <dgm:spPr/>
      <dgm:t>
        <a:bodyPr/>
        <a:lstStyle/>
        <a:p>
          <a:r>
            <a:rPr lang="en-US" sz="1600" b="0" i="0" u="none" baseline="0" dirty="0" err="1">
              <a:rtl val="0"/>
            </a:rPr>
            <a:t>Филиал</a:t>
          </a:r>
          <a:r>
            <a:rPr lang="en-US" sz="1600" b="0" i="0" u="none" baseline="0" dirty="0">
              <a:rtl val="0"/>
            </a:rPr>
            <a:t> «</a:t>
          </a:r>
          <a:r>
            <a:rPr lang="en-US" sz="1600" b="0" i="0" u="none" baseline="0" dirty="0" err="1">
              <a:rtl val="0"/>
            </a:rPr>
            <a:t>Мелитопольский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центр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по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оказанию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психиатрической</a:t>
          </a:r>
          <a:r>
            <a:rPr lang="en-US" sz="1600" b="0" i="0" u="none" baseline="0" dirty="0">
              <a:rtl val="0"/>
            </a:rPr>
            <a:t> и </a:t>
          </a:r>
          <a:r>
            <a:rPr lang="en-US" sz="1600" b="0" i="0" u="none" baseline="0" dirty="0" err="1">
              <a:rtl val="0"/>
            </a:rPr>
            <a:t>наркологической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помощи</a:t>
          </a:r>
          <a:r>
            <a:rPr lang="en-US" sz="1600" b="0" i="0" u="none" baseline="0" dirty="0">
              <a:rtl val="0"/>
            </a:rPr>
            <a:t>»</a:t>
          </a:r>
          <a:endParaRPr altLang="en-US" sz="1600" dirty="0"/>
        </a:p>
      </dgm:t>
    </dgm:pt>
    <dgm:pt modelId="{04B196DD-A975-4234-A6FA-1B945C301BB5}" type="parTrans" cxnId="{DC38DF6A-91FE-4B8E-AB26-BAA5679D74D3}">
      <dgm:prSet/>
      <dgm:spPr/>
      <dgm:t>
        <a:bodyPr/>
        <a:lstStyle/>
        <a:p>
          <a:endParaRPr lang="ru-RU"/>
        </a:p>
      </dgm:t>
    </dgm:pt>
    <dgm:pt modelId="{1EF08929-78C2-4E4F-A443-1A1DF60F35C5}" type="sibTrans" cxnId="{DC38DF6A-91FE-4B8E-AB26-BAA5679D74D3}">
      <dgm:prSet/>
      <dgm:spPr/>
      <dgm:t>
        <a:bodyPr/>
        <a:lstStyle/>
        <a:p>
          <a:endParaRPr lang="ru-RU"/>
        </a:p>
      </dgm:t>
    </dgm:pt>
    <dgm:pt modelId="{5D7734CD-ACC0-4406-BE86-91DD2A89827B}" type="pres">
      <dgm:prSet presAssocID="{DA65BD8A-7C83-4384-B33A-04DAE92F1B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16ED88-5B4A-4945-9F0C-029463D8634C}" type="pres">
      <dgm:prSet presAssocID="{4BEA9BCE-BC04-455E-A711-2AA24CCCCD6B}" presName="linNode" presStyleCnt="0"/>
      <dgm:spPr/>
      <dgm:t>
        <a:bodyPr/>
        <a:lstStyle/>
        <a:p>
          <a:endParaRPr lang="ru-RU"/>
        </a:p>
      </dgm:t>
    </dgm:pt>
    <dgm:pt modelId="{8A9BD715-F007-4A93-8C04-2A9D241F6B60}" type="pres">
      <dgm:prSet presAssocID="{4BEA9BCE-BC04-455E-A711-2AA24CCCCD6B}" presName="parentText" presStyleLbl="node1" presStyleIdx="0" presStyleCnt="1" custScaleX="277778" custLinFactNeighborX="-88386" custLinFactNeighborY="-42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38DF6A-91FE-4B8E-AB26-BAA5679D74D3}" srcId="{DA65BD8A-7C83-4384-B33A-04DAE92F1BE6}" destId="{4BEA9BCE-BC04-455E-A711-2AA24CCCCD6B}" srcOrd="0" destOrd="0" parTransId="{04B196DD-A975-4234-A6FA-1B945C301BB5}" sibTransId="{1EF08929-78C2-4E4F-A443-1A1DF60F35C5}"/>
    <dgm:cxn modelId="{D2BB3169-881E-453E-A430-3DE696D90C2F}" type="presOf" srcId="{4BEA9BCE-BC04-455E-A711-2AA24CCCCD6B}" destId="{8A9BD715-F007-4A93-8C04-2A9D241F6B60}" srcOrd="0" destOrd="0" presId="urn:microsoft.com/office/officeart/2005/8/layout/vList5"/>
    <dgm:cxn modelId="{4A9FF7A4-2F4B-4417-9655-D905FE4D3F19}" type="presOf" srcId="{DA65BD8A-7C83-4384-B33A-04DAE92F1BE6}" destId="{5D7734CD-ACC0-4406-BE86-91DD2A89827B}" srcOrd="0" destOrd="0" presId="urn:microsoft.com/office/officeart/2005/8/layout/vList5"/>
    <dgm:cxn modelId="{4DFC77A9-6DE2-490B-BC14-C3AFC7508F66}" type="presParOf" srcId="{5D7734CD-ACC0-4406-BE86-91DD2A89827B}" destId="{2E16ED88-5B4A-4945-9F0C-029463D8634C}" srcOrd="0" destOrd="0" presId="urn:microsoft.com/office/officeart/2005/8/layout/vList5"/>
    <dgm:cxn modelId="{6A2836F4-9D49-41AF-A846-DC8FFC7D03F5}" type="presParOf" srcId="{2E16ED88-5B4A-4945-9F0C-029463D8634C}" destId="{8A9BD715-F007-4A93-8C04-2A9D241F6B6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8B45ED8-83AE-4077-B3B7-0D7C2C084431}" type="doc">
      <dgm:prSet loTypeId="urn:microsoft.com/office/officeart/2005/8/layout/vList5" qsTypeId="urn:microsoft.com/office/officeart/2005/8/quickstyle/3d2" qsCatId="3D" csTypeId="urn:microsoft.com/office/officeart/2005/8/colors/accent1_2#4"/>
      <dgm:spPr/>
      <dgm:t>
        <a:bodyPr/>
        <a:lstStyle/>
        <a:p>
          <a:endParaRPr altLang="en-US"/>
        </a:p>
      </dgm:t>
    </dgm:pt>
    <dgm:pt modelId="{D64905BC-4818-493C-A657-E2BCDFF92A2E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u="none" baseline="0" dirty="0" err="1">
              <a:rtl val="0"/>
            </a:rPr>
            <a:t>Филиал</a:t>
          </a:r>
          <a:r>
            <a:rPr lang="en-US" sz="1600" b="0" i="0" u="none" baseline="0" dirty="0">
              <a:rtl val="0"/>
            </a:rPr>
            <a:t> «</a:t>
          </a:r>
          <a:r>
            <a:rPr lang="en-US" sz="1600" b="0" i="0" u="none" baseline="0" dirty="0" err="1">
              <a:rtl val="0"/>
            </a:rPr>
            <a:t>Молочанский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центр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по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оказанию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психиатрической</a:t>
          </a:r>
          <a:r>
            <a:rPr lang="en-US" sz="1600" b="0" i="0" u="none" baseline="0" dirty="0">
              <a:rtl val="0"/>
            </a:rPr>
            <a:t> </a:t>
          </a:r>
          <a:r>
            <a:rPr lang="en-US" sz="1600" b="0" i="0" u="none" baseline="0" dirty="0" err="1">
              <a:rtl val="0"/>
            </a:rPr>
            <a:t>помощи</a:t>
          </a:r>
          <a:r>
            <a:rPr lang="en-US" sz="1600" b="0" i="0" u="none" baseline="0" dirty="0">
              <a:rtl val="0"/>
            </a:rPr>
            <a:t>»</a:t>
          </a:r>
          <a:endParaRPr altLang="en-US" sz="1600" dirty="0"/>
        </a:p>
      </dgm:t>
    </dgm:pt>
    <dgm:pt modelId="{15B71A2A-C538-4E84-8770-E94536F343D2}" type="parTrans" cxnId="{6487A5EE-FCEE-46EC-9E46-39120A8B212D}">
      <dgm:prSet/>
      <dgm:spPr/>
      <dgm:t>
        <a:bodyPr/>
        <a:lstStyle/>
        <a:p>
          <a:endParaRPr lang="ru-RU"/>
        </a:p>
      </dgm:t>
    </dgm:pt>
    <dgm:pt modelId="{2F49F5C4-D2FB-4EA0-B925-6A8170E22F96}" type="sibTrans" cxnId="{6487A5EE-FCEE-46EC-9E46-39120A8B212D}">
      <dgm:prSet/>
      <dgm:spPr/>
      <dgm:t>
        <a:bodyPr/>
        <a:lstStyle/>
        <a:p>
          <a:endParaRPr lang="ru-RU"/>
        </a:p>
      </dgm:t>
    </dgm:pt>
    <dgm:pt modelId="{3016C17A-0ED9-4560-B6B0-84D6038D1D6B}" type="pres">
      <dgm:prSet presAssocID="{18B45ED8-83AE-4077-B3B7-0D7C2C08443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BC5C7F-84ED-4480-A9A1-812A8F70E113}" type="pres">
      <dgm:prSet presAssocID="{D64905BC-4818-493C-A657-E2BCDFF92A2E}" presName="linNode" presStyleCnt="0"/>
      <dgm:spPr/>
      <dgm:t>
        <a:bodyPr/>
        <a:lstStyle/>
        <a:p>
          <a:endParaRPr lang="ru-RU"/>
        </a:p>
      </dgm:t>
    </dgm:pt>
    <dgm:pt modelId="{D60FE247-5253-46DB-8B01-621E6D39B237}" type="pres">
      <dgm:prSet presAssocID="{D64905BC-4818-493C-A657-E2BCDFF92A2E}" presName="parentText" presStyleLbl="node1" presStyleIdx="0" presStyleCnt="1" custScaleX="277730" custLinFactNeighborX="24" custLinFactNeighborY="-26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50CF27-6933-4A78-91B1-EB67B91A9D1E}" type="presOf" srcId="{D64905BC-4818-493C-A657-E2BCDFF92A2E}" destId="{D60FE247-5253-46DB-8B01-621E6D39B237}" srcOrd="0" destOrd="0" presId="urn:microsoft.com/office/officeart/2005/8/layout/vList5"/>
    <dgm:cxn modelId="{6487A5EE-FCEE-46EC-9E46-39120A8B212D}" srcId="{18B45ED8-83AE-4077-B3B7-0D7C2C084431}" destId="{D64905BC-4818-493C-A657-E2BCDFF92A2E}" srcOrd="0" destOrd="0" parTransId="{15B71A2A-C538-4E84-8770-E94536F343D2}" sibTransId="{2F49F5C4-D2FB-4EA0-B925-6A8170E22F96}"/>
    <dgm:cxn modelId="{F0C45A9A-ACD2-4478-9CDB-C635A816F6C5}" type="presOf" srcId="{18B45ED8-83AE-4077-B3B7-0D7C2C084431}" destId="{3016C17A-0ED9-4560-B6B0-84D6038D1D6B}" srcOrd="0" destOrd="0" presId="urn:microsoft.com/office/officeart/2005/8/layout/vList5"/>
    <dgm:cxn modelId="{0143A600-FFE0-45CC-83F7-A99AB1689650}" type="presParOf" srcId="{3016C17A-0ED9-4560-B6B0-84D6038D1D6B}" destId="{FABC5C7F-84ED-4480-A9A1-812A8F70E113}" srcOrd="0" destOrd="0" presId="urn:microsoft.com/office/officeart/2005/8/layout/vList5"/>
    <dgm:cxn modelId="{3993EB9E-C0D6-460A-AA92-E6627680810C}" type="presParOf" srcId="{FABC5C7F-84ED-4480-A9A1-812A8F70E113}" destId="{D60FE247-5253-46DB-8B01-621E6D39B23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F9A841-9307-4C95-AEC2-9E97EE12B0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CD1A6A-A752-4798-8238-96257E50E714}">
      <dgm:prSet/>
      <dgm:spPr/>
      <dgm:t>
        <a:bodyPr/>
        <a:lstStyle/>
        <a:p>
          <a:pPr algn="ctr" rtl="0"/>
          <a:r>
            <a:rPr lang="ru-RU" dirty="0" smtClean="0"/>
            <a:t>Мы ищем профессионалов!</a:t>
          </a:r>
          <a:endParaRPr lang="ru-RU" dirty="0"/>
        </a:p>
      </dgm:t>
    </dgm:pt>
    <dgm:pt modelId="{1F53E100-7BC2-46C9-A263-A146E3935BC0}" type="parTrans" cxnId="{1580BAA0-C777-4C60-9DF3-486432C7E8BC}">
      <dgm:prSet/>
      <dgm:spPr/>
      <dgm:t>
        <a:bodyPr/>
        <a:lstStyle/>
        <a:p>
          <a:endParaRPr lang="ru-RU"/>
        </a:p>
      </dgm:t>
    </dgm:pt>
    <dgm:pt modelId="{715D9939-F410-4719-B3BE-E07482F6101E}" type="sibTrans" cxnId="{1580BAA0-C777-4C60-9DF3-486432C7E8BC}">
      <dgm:prSet/>
      <dgm:spPr/>
      <dgm:t>
        <a:bodyPr/>
        <a:lstStyle/>
        <a:p>
          <a:endParaRPr lang="ru-RU"/>
        </a:p>
      </dgm:t>
    </dgm:pt>
    <dgm:pt modelId="{CF63DDE8-141D-49DC-96BF-D3436EA13A33}" type="pres">
      <dgm:prSet presAssocID="{BAF9A841-9307-4C95-AEC2-9E97EE12B0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C2B868-770B-4B05-B875-E77BDF741B93}" type="pres">
      <dgm:prSet presAssocID="{68CD1A6A-A752-4798-8238-96257E50E71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971C2A-C444-4E87-A1C5-E38D070FD316}" type="presOf" srcId="{68CD1A6A-A752-4798-8238-96257E50E714}" destId="{95C2B868-770B-4B05-B875-E77BDF741B93}" srcOrd="0" destOrd="0" presId="urn:microsoft.com/office/officeart/2005/8/layout/vList2"/>
    <dgm:cxn modelId="{F635A593-3BB8-4172-B43C-B8D98691026F}" type="presOf" srcId="{BAF9A841-9307-4C95-AEC2-9E97EE12B087}" destId="{CF63DDE8-141D-49DC-96BF-D3436EA13A33}" srcOrd="0" destOrd="0" presId="urn:microsoft.com/office/officeart/2005/8/layout/vList2"/>
    <dgm:cxn modelId="{1580BAA0-C777-4C60-9DF3-486432C7E8BC}" srcId="{BAF9A841-9307-4C95-AEC2-9E97EE12B087}" destId="{68CD1A6A-A752-4798-8238-96257E50E714}" srcOrd="0" destOrd="0" parTransId="{1F53E100-7BC2-46C9-A263-A146E3935BC0}" sibTransId="{715D9939-F410-4719-B3BE-E07482F6101E}"/>
    <dgm:cxn modelId="{57F1FD72-4639-4D16-A1D5-0C096F621613}" type="presParOf" srcId="{CF63DDE8-141D-49DC-96BF-D3436EA13A33}" destId="{95C2B868-770B-4B05-B875-E77BDF741B9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82021BD-F7AF-46AD-B48D-6627C17C3D9D}" type="doc">
      <dgm:prSet loTypeId="urn:microsoft.com/office/officeart/2005/8/layout/equation2" loCatId="relationship" qsTypeId="urn:microsoft.com/office/officeart/2005/8/quickstyle/simple2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7584C28D-8DA1-4B6E-8CD8-CFB2E03BC711}">
      <dgm:prSet custT="1"/>
      <dgm:spPr/>
      <dgm:t>
        <a:bodyPr/>
        <a:lstStyle/>
        <a:p>
          <a:pPr algn="ctr" rtl="0"/>
          <a:r>
            <a:rPr lang="ru-RU" sz="2000" b="1" dirty="0" smtClean="0"/>
            <a:t>Центр обслуживает все население Запорожской области                                                     </a:t>
          </a:r>
          <a:r>
            <a:rPr lang="ru-RU" sz="1400" b="1" dirty="0" smtClean="0"/>
            <a:t>(численность населения 531,2 тыс. чел.)</a:t>
          </a:r>
          <a:endParaRPr lang="ru-RU" sz="1400" b="1" dirty="0"/>
        </a:p>
      </dgm:t>
    </dgm:pt>
    <dgm:pt modelId="{1B45AFDE-F930-42E7-A5E4-8C0586DDA6EF}" type="parTrans" cxnId="{1D5CCC09-EFCE-4589-8241-B5F09AB33479}">
      <dgm:prSet/>
      <dgm:spPr/>
      <dgm:t>
        <a:bodyPr/>
        <a:lstStyle/>
        <a:p>
          <a:endParaRPr lang="ru-RU"/>
        </a:p>
      </dgm:t>
    </dgm:pt>
    <dgm:pt modelId="{4F1B5D8A-C6C9-4CB8-878D-2B413D162120}" type="sibTrans" cxnId="{1D5CCC09-EFCE-4589-8241-B5F09AB33479}">
      <dgm:prSet/>
      <dgm:spPr/>
      <dgm:t>
        <a:bodyPr/>
        <a:lstStyle/>
        <a:p>
          <a:endParaRPr lang="ru-RU"/>
        </a:p>
      </dgm:t>
    </dgm:pt>
    <dgm:pt modelId="{9A417FC8-147D-48E5-A5CF-69224938A6AA}" type="pres">
      <dgm:prSet presAssocID="{F82021BD-F7AF-46AD-B48D-6627C17C3D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F015C8-FC79-4702-B178-80340C3C9572}" type="pres">
      <dgm:prSet presAssocID="{F82021BD-F7AF-46AD-B48D-6627C17C3D9D}" presName="vNodes" presStyleCnt="0"/>
      <dgm:spPr/>
      <dgm:t>
        <a:bodyPr/>
        <a:lstStyle/>
        <a:p>
          <a:endParaRPr lang="ru-RU"/>
        </a:p>
      </dgm:t>
    </dgm:pt>
    <dgm:pt modelId="{C5D248F6-911C-4A64-AD25-7DF931B7BBF2}" type="pres">
      <dgm:prSet presAssocID="{F82021BD-F7AF-46AD-B48D-6627C17C3D9D}" presName="lastNode" presStyleLbl="node1" presStyleIdx="0" presStyleCnt="1" custLinFactNeighborX="43558" custLinFactNeighborY="52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5CCC09-EFCE-4589-8241-B5F09AB33479}" srcId="{F82021BD-F7AF-46AD-B48D-6627C17C3D9D}" destId="{7584C28D-8DA1-4B6E-8CD8-CFB2E03BC711}" srcOrd="0" destOrd="0" parTransId="{1B45AFDE-F930-42E7-A5E4-8C0586DDA6EF}" sibTransId="{4F1B5D8A-C6C9-4CB8-878D-2B413D162120}"/>
    <dgm:cxn modelId="{555BC057-11D9-4FFD-AFEE-6C031E7A9538}" type="presOf" srcId="{F82021BD-F7AF-46AD-B48D-6627C17C3D9D}" destId="{9A417FC8-147D-48E5-A5CF-69224938A6AA}" srcOrd="0" destOrd="0" presId="urn:microsoft.com/office/officeart/2005/8/layout/equation2"/>
    <dgm:cxn modelId="{249D8C73-9892-4BF8-921C-79ABCA632CC9}" type="presOf" srcId="{7584C28D-8DA1-4B6E-8CD8-CFB2E03BC711}" destId="{C5D248F6-911C-4A64-AD25-7DF931B7BBF2}" srcOrd="0" destOrd="0" presId="urn:microsoft.com/office/officeart/2005/8/layout/equation2"/>
    <dgm:cxn modelId="{5D23F4D0-35BF-4479-8431-9EC6D85BCCDD}" type="presParOf" srcId="{9A417FC8-147D-48E5-A5CF-69224938A6AA}" destId="{B1F015C8-FC79-4702-B178-80340C3C9572}" srcOrd="0" destOrd="0" presId="urn:microsoft.com/office/officeart/2005/8/layout/equation2"/>
    <dgm:cxn modelId="{EB35D065-F2FD-4594-B01B-37CFDBC016C4}" type="presParOf" srcId="{9A417FC8-147D-48E5-A5CF-69224938A6AA}" destId="{C5D248F6-911C-4A64-AD25-7DF931B7BBF2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DDE6828-1D3A-4B79-8FF8-DBE678EB9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295C849-810F-4CEF-A97D-40E5B6F60BA3}">
      <dgm:prSet custT="1"/>
      <dgm:spPr/>
      <dgm:t>
        <a:bodyPr/>
        <a:lstStyle/>
        <a:p>
          <a:pPr rtl="0"/>
          <a:r>
            <a:rPr lang="ru-RU" sz="1200" dirty="0" smtClean="0"/>
            <a:t>психиатрический стационар (число коек) – филиалы ГБУЗ </a:t>
          </a:r>
          <a:r>
            <a:rPr lang="ru-RU" sz="1200" dirty="0" err="1" smtClean="0"/>
            <a:t>ОЦОПиНП</a:t>
          </a:r>
          <a:r>
            <a:rPr lang="ru-RU" sz="1200" dirty="0" smtClean="0"/>
            <a:t> (3), 160 коек</a:t>
          </a:r>
          <a:endParaRPr lang="ru-RU" sz="1200" dirty="0"/>
        </a:p>
      </dgm:t>
    </dgm:pt>
    <dgm:pt modelId="{5DD9DE67-0F05-47F2-816A-190E94001021}" type="parTrans" cxnId="{9D7ACF2A-C2CE-4160-B0B5-7A6D9A5AC7C3}">
      <dgm:prSet/>
      <dgm:spPr/>
      <dgm:t>
        <a:bodyPr/>
        <a:lstStyle/>
        <a:p>
          <a:endParaRPr lang="ru-RU"/>
        </a:p>
      </dgm:t>
    </dgm:pt>
    <dgm:pt modelId="{317351B6-5720-4D43-8950-FD2279F54EB3}" type="sibTrans" cxnId="{9D7ACF2A-C2CE-4160-B0B5-7A6D9A5AC7C3}">
      <dgm:prSet/>
      <dgm:spPr/>
      <dgm:t>
        <a:bodyPr/>
        <a:lstStyle/>
        <a:p>
          <a:endParaRPr lang="ru-RU"/>
        </a:p>
      </dgm:t>
    </dgm:pt>
    <dgm:pt modelId="{2D17F9FD-09C2-41A3-8AE6-15B4C8C64F27}" type="pres">
      <dgm:prSet presAssocID="{ADDE6828-1D3A-4B79-8FF8-DBE678EB93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3EC263-163F-43B1-B24A-03DF7EA38E28}" type="pres">
      <dgm:prSet presAssocID="{1295C849-810F-4CEF-A97D-40E5B6F60BA3}" presName="parentText" presStyleLbl="node1" presStyleIdx="0" presStyleCnt="1" custLinFactX="100000" custLinFactNeighborX="171982" custLinFactNeighborY="-821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68B795-BA6D-48BF-B001-EC033FC0DFF2}" type="presOf" srcId="{ADDE6828-1D3A-4B79-8FF8-DBE678EB9316}" destId="{2D17F9FD-09C2-41A3-8AE6-15B4C8C64F27}" srcOrd="0" destOrd="0" presId="urn:microsoft.com/office/officeart/2005/8/layout/vList2"/>
    <dgm:cxn modelId="{D64ACDC8-C1B5-46F7-B966-2D74C31E56FE}" type="presOf" srcId="{1295C849-810F-4CEF-A97D-40E5B6F60BA3}" destId="{893EC263-163F-43B1-B24A-03DF7EA38E28}" srcOrd="0" destOrd="0" presId="urn:microsoft.com/office/officeart/2005/8/layout/vList2"/>
    <dgm:cxn modelId="{9D7ACF2A-C2CE-4160-B0B5-7A6D9A5AC7C3}" srcId="{ADDE6828-1D3A-4B79-8FF8-DBE678EB9316}" destId="{1295C849-810F-4CEF-A97D-40E5B6F60BA3}" srcOrd="0" destOrd="0" parTransId="{5DD9DE67-0F05-47F2-816A-190E94001021}" sibTransId="{317351B6-5720-4D43-8950-FD2279F54EB3}"/>
    <dgm:cxn modelId="{78F43D5F-7105-4C75-8D16-FF41880F2850}" type="presParOf" srcId="{2D17F9FD-09C2-41A3-8AE6-15B4C8C64F27}" destId="{893EC263-163F-43B1-B24A-03DF7EA38E2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BD4ACF0-3E46-4AC3-9A87-7F99F6F4E2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48E98AA-7C56-41CA-B3B2-81959B602A8C}">
      <dgm:prSet/>
      <dgm:spPr/>
      <dgm:t>
        <a:bodyPr/>
        <a:lstStyle/>
        <a:p>
          <a:pPr rtl="0"/>
          <a:r>
            <a:rPr lang="ru-RU" dirty="0" err="1" smtClean="0"/>
            <a:t>диспансерно</a:t>
          </a:r>
          <a:r>
            <a:rPr lang="ru-RU" dirty="0" smtClean="0"/>
            <a:t>-поликлиническое отделение (2)</a:t>
          </a:r>
          <a:endParaRPr lang="ru-RU" dirty="0"/>
        </a:p>
      </dgm:t>
    </dgm:pt>
    <dgm:pt modelId="{5306AB29-8C8F-452C-A233-B8C7D3323162}" type="parTrans" cxnId="{EB0E22C7-B74C-4D76-9FB8-3811DAFF0749}">
      <dgm:prSet/>
      <dgm:spPr/>
      <dgm:t>
        <a:bodyPr/>
        <a:lstStyle/>
        <a:p>
          <a:endParaRPr lang="ru-RU"/>
        </a:p>
      </dgm:t>
    </dgm:pt>
    <dgm:pt modelId="{309E21E8-457B-48F5-9E3B-F7CB58E53D63}" type="sibTrans" cxnId="{EB0E22C7-B74C-4D76-9FB8-3811DAFF0749}">
      <dgm:prSet/>
      <dgm:spPr/>
      <dgm:t>
        <a:bodyPr/>
        <a:lstStyle/>
        <a:p>
          <a:endParaRPr lang="ru-RU"/>
        </a:p>
      </dgm:t>
    </dgm:pt>
    <dgm:pt modelId="{E5E1B854-2DED-4F6A-9F7A-F2707B1E28D0}" type="pres">
      <dgm:prSet presAssocID="{9BD4ACF0-3E46-4AC3-9A87-7F99F6F4E2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4206A9-D9C8-4A37-8078-06ACA09A0B91}" type="pres">
      <dgm:prSet presAssocID="{948E98AA-7C56-41CA-B3B2-81959B602A8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081EF2-16C7-462E-95D4-81A626D8759C}" type="presOf" srcId="{9BD4ACF0-3E46-4AC3-9A87-7F99F6F4E297}" destId="{E5E1B854-2DED-4F6A-9F7A-F2707B1E28D0}" srcOrd="0" destOrd="0" presId="urn:microsoft.com/office/officeart/2005/8/layout/vList2"/>
    <dgm:cxn modelId="{EB0E22C7-B74C-4D76-9FB8-3811DAFF0749}" srcId="{9BD4ACF0-3E46-4AC3-9A87-7F99F6F4E297}" destId="{948E98AA-7C56-41CA-B3B2-81959B602A8C}" srcOrd="0" destOrd="0" parTransId="{5306AB29-8C8F-452C-A233-B8C7D3323162}" sibTransId="{309E21E8-457B-48F5-9E3B-F7CB58E53D63}"/>
    <dgm:cxn modelId="{8FA9DF05-E7E7-404B-98AE-E117435EB2B1}" type="presOf" srcId="{948E98AA-7C56-41CA-B3B2-81959B602A8C}" destId="{684206A9-D9C8-4A37-8078-06ACA09A0B91}" srcOrd="0" destOrd="0" presId="urn:microsoft.com/office/officeart/2005/8/layout/vList2"/>
    <dgm:cxn modelId="{9E6E172C-CF44-49BF-A5EE-EC92D2ABACD6}" type="presParOf" srcId="{E5E1B854-2DED-4F6A-9F7A-F2707B1E28D0}" destId="{684206A9-D9C8-4A37-8078-06ACA09A0B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6FDC432-0E9B-4222-B4C8-EB439581B44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3B3E05D-576D-4B5E-9656-410B08154E2E}">
      <dgm:prSet/>
      <dgm:spPr/>
      <dgm:t>
        <a:bodyPr/>
        <a:lstStyle/>
        <a:p>
          <a:pPr algn="ctr" rtl="0"/>
          <a:r>
            <a:rPr lang="ru-RU" dirty="0" smtClean="0"/>
            <a:t>Молочанск</a:t>
          </a:r>
          <a:endParaRPr lang="ru-RU" dirty="0"/>
        </a:p>
      </dgm:t>
    </dgm:pt>
    <dgm:pt modelId="{3D3E10FE-5F38-4772-8991-B642136149EF}" type="parTrans" cxnId="{95DEDC69-A0A9-47C2-A068-727223F95C33}">
      <dgm:prSet/>
      <dgm:spPr/>
      <dgm:t>
        <a:bodyPr/>
        <a:lstStyle/>
        <a:p>
          <a:endParaRPr lang="ru-RU"/>
        </a:p>
      </dgm:t>
    </dgm:pt>
    <dgm:pt modelId="{67C799A6-A462-4B13-9216-45B30F1C0676}" type="sibTrans" cxnId="{95DEDC69-A0A9-47C2-A068-727223F95C33}">
      <dgm:prSet/>
      <dgm:spPr/>
      <dgm:t>
        <a:bodyPr/>
        <a:lstStyle/>
        <a:p>
          <a:endParaRPr lang="ru-RU"/>
        </a:p>
      </dgm:t>
    </dgm:pt>
    <dgm:pt modelId="{70FA38F8-C799-47F0-85A5-B1E8D8C712AE}" type="pres">
      <dgm:prSet presAssocID="{36FDC432-0E9B-4222-B4C8-EB439581B4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DF6F4F-6CCE-4BBB-8C5C-8508AA0B618A}" type="pres">
      <dgm:prSet presAssocID="{D3B3E05D-576D-4B5E-9656-410B08154E2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DEDC69-A0A9-47C2-A068-727223F95C33}" srcId="{36FDC432-0E9B-4222-B4C8-EB439581B44F}" destId="{D3B3E05D-576D-4B5E-9656-410B08154E2E}" srcOrd="0" destOrd="0" parTransId="{3D3E10FE-5F38-4772-8991-B642136149EF}" sibTransId="{67C799A6-A462-4B13-9216-45B30F1C0676}"/>
    <dgm:cxn modelId="{E13A151D-9592-4D6D-A205-D87AB90171D0}" type="presOf" srcId="{D3B3E05D-576D-4B5E-9656-410B08154E2E}" destId="{88DF6F4F-6CCE-4BBB-8C5C-8508AA0B618A}" srcOrd="0" destOrd="0" presId="urn:microsoft.com/office/officeart/2005/8/layout/vList2"/>
    <dgm:cxn modelId="{29635309-51C1-4E8B-9011-751344C328DE}" type="presOf" srcId="{36FDC432-0E9B-4222-B4C8-EB439581B44F}" destId="{70FA38F8-C799-47F0-85A5-B1E8D8C712AE}" srcOrd="0" destOrd="0" presId="urn:microsoft.com/office/officeart/2005/8/layout/vList2"/>
    <dgm:cxn modelId="{825E6B66-EC48-4B4E-A87D-AA2DEC2C53FB}" type="presParOf" srcId="{70FA38F8-C799-47F0-85A5-B1E8D8C712AE}" destId="{88DF6F4F-6CCE-4BBB-8C5C-8508AA0B618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0B491BD-EAC7-47D9-819C-760FE24B508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9125C17-C699-4BD4-A2CE-DFCEB42C6FC6}">
      <dgm:prSet/>
      <dgm:spPr/>
      <dgm:t>
        <a:bodyPr/>
        <a:lstStyle/>
        <a:p>
          <a:pPr algn="ctr" rtl="0"/>
          <a:r>
            <a:rPr lang="ru-RU" dirty="0" smtClean="0"/>
            <a:t>Бердянск</a:t>
          </a:r>
          <a:endParaRPr lang="ru-RU" dirty="0"/>
        </a:p>
      </dgm:t>
    </dgm:pt>
    <dgm:pt modelId="{4C13BF17-72EA-4102-A34D-750193E98901}" type="parTrans" cxnId="{8E822F8F-1FD1-4952-BDF2-5A6C0466D7B0}">
      <dgm:prSet/>
      <dgm:spPr/>
      <dgm:t>
        <a:bodyPr/>
        <a:lstStyle/>
        <a:p>
          <a:endParaRPr lang="ru-RU"/>
        </a:p>
      </dgm:t>
    </dgm:pt>
    <dgm:pt modelId="{61E2F4A0-3E62-424E-8EF0-E4A2D1C56672}" type="sibTrans" cxnId="{8E822F8F-1FD1-4952-BDF2-5A6C0466D7B0}">
      <dgm:prSet/>
      <dgm:spPr/>
      <dgm:t>
        <a:bodyPr/>
        <a:lstStyle/>
        <a:p>
          <a:endParaRPr lang="ru-RU"/>
        </a:p>
      </dgm:t>
    </dgm:pt>
    <dgm:pt modelId="{3C24D312-897C-4669-8422-7C208701405C}" type="pres">
      <dgm:prSet presAssocID="{D0B491BD-EAC7-47D9-819C-760FE24B50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AC1A8C-E700-40C8-8410-C734B7F47CD5}" type="pres">
      <dgm:prSet presAssocID="{79125C17-C699-4BD4-A2CE-DFCEB42C6FC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4211CE-7D5D-4F14-9908-5F80E32E78FD}" type="presOf" srcId="{79125C17-C699-4BD4-A2CE-DFCEB42C6FC6}" destId="{FCAC1A8C-E700-40C8-8410-C734B7F47CD5}" srcOrd="0" destOrd="0" presId="urn:microsoft.com/office/officeart/2005/8/layout/vList2"/>
    <dgm:cxn modelId="{A6AC440A-E8A3-4619-B2B8-431BDF65C60D}" type="presOf" srcId="{D0B491BD-EAC7-47D9-819C-760FE24B508D}" destId="{3C24D312-897C-4669-8422-7C208701405C}" srcOrd="0" destOrd="0" presId="urn:microsoft.com/office/officeart/2005/8/layout/vList2"/>
    <dgm:cxn modelId="{8E822F8F-1FD1-4952-BDF2-5A6C0466D7B0}" srcId="{D0B491BD-EAC7-47D9-819C-760FE24B508D}" destId="{79125C17-C699-4BD4-A2CE-DFCEB42C6FC6}" srcOrd="0" destOrd="0" parTransId="{4C13BF17-72EA-4102-A34D-750193E98901}" sibTransId="{61E2F4A0-3E62-424E-8EF0-E4A2D1C56672}"/>
    <dgm:cxn modelId="{DC78E183-D1C5-424D-AB73-A2561D431BCD}" type="presParOf" srcId="{3C24D312-897C-4669-8422-7C208701405C}" destId="{FCAC1A8C-E700-40C8-8410-C734B7F47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49A7CDC-87BF-4ED8-95BF-B75F98835B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FF88A92-6B85-4884-80ED-6F6E1B69DA1F}">
      <dgm:prSet/>
      <dgm:spPr/>
      <dgm:t>
        <a:bodyPr/>
        <a:lstStyle/>
        <a:p>
          <a:pPr algn="ctr" rtl="0"/>
          <a:r>
            <a:rPr lang="ru-RU" dirty="0" smtClean="0"/>
            <a:t>Мелитополь</a:t>
          </a:r>
          <a:endParaRPr lang="ru-RU" dirty="0"/>
        </a:p>
      </dgm:t>
    </dgm:pt>
    <dgm:pt modelId="{3B271C23-AB7A-4294-B8DC-CE9F815A8CB2}" type="parTrans" cxnId="{91DAC12F-F51F-40F1-9280-1BC46EAC2377}">
      <dgm:prSet/>
      <dgm:spPr/>
      <dgm:t>
        <a:bodyPr/>
        <a:lstStyle/>
        <a:p>
          <a:endParaRPr lang="ru-RU"/>
        </a:p>
      </dgm:t>
    </dgm:pt>
    <dgm:pt modelId="{EFC2C7E0-9C21-471A-AB3B-40E94D363C1E}" type="sibTrans" cxnId="{91DAC12F-F51F-40F1-9280-1BC46EAC2377}">
      <dgm:prSet/>
      <dgm:spPr/>
      <dgm:t>
        <a:bodyPr/>
        <a:lstStyle/>
        <a:p>
          <a:endParaRPr lang="ru-RU"/>
        </a:p>
      </dgm:t>
    </dgm:pt>
    <dgm:pt modelId="{4C3526E6-8B05-4F99-9960-5BA3CF646900}" type="pres">
      <dgm:prSet presAssocID="{549A7CDC-87BF-4ED8-95BF-B75F98835B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A86A1D-E0EA-4B79-BA16-706690276691}" type="pres">
      <dgm:prSet presAssocID="{7FF88A92-6B85-4884-80ED-6F6E1B69DA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DAC12F-F51F-40F1-9280-1BC46EAC2377}" srcId="{549A7CDC-87BF-4ED8-95BF-B75F98835BD3}" destId="{7FF88A92-6B85-4884-80ED-6F6E1B69DA1F}" srcOrd="0" destOrd="0" parTransId="{3B271C23-AB7A-4294-B8DC-CE9F815A8CB2}" sibTransId="{EFC2C7E0-9C21-471A-AB3B-40E94D363C1E}"/>
    <dgm:cxn modelId="{8EB05B61-52C6-463F-8F3B-BBD144A27B20}" type="presOf" srcId="{7FF88A92-6B85-4884-80ED-6F6E1B69DA1F}" destId="{24A86A1D-E0EA-4B79-BA16-706690276691}" srcOrd="0" destOrd="0" presId="urn:microsoft.com/office/officeart/2005/8/layout/vList2"/>
    <dgm:cxn modelId="{03F6A84D-BE6A-4281-B726-1F55F3A51B32}" type="presOf" srcId="{549A7CDC-87BF-4ED8-95BF-B75F98835BD3}" destId="{4C3526E6-8B05-4F99-9960-5BA3CF646900}" srcOrd="0" destOrd="0" presId="urn:microsoft.com/office/officeart/2005/8/layout/vList2"/>
    <dgm:cxn modelId="{24854BAE-ABF2-4646-A4AF-2D86A863D913}" type="presParOf" srcId="{4C3526E6-8B05-4F99-9960-5BA3CF646900}" destId="{24A86A1D-E0EA-4B79-BA16-7066902766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7FA4EC8-8D07-4569-8F05-A5F7D5A3225C}" type="doc">
      <dgm:prSet loTypeId="urn:microsoft.com/office/officeart/2005/8/layout/equation2" loCatId="process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9480464-B926-4ECA-9213-A9BD5CB4CA9C}">
      <dgm:prSet custT="1"/>
      <dgm:spPr/>
      <dgm:t>
        <a:bodyPr/>
        <a:lstStyle/>
        <a:p>
          <a:pPr rtl="0"/>
          <a:r>
            <a:rPr lang="ru-RU" sz="1400" dirty="0" smtClean="0"/>
            <a:t>Штатная численность Центра (чел.)</a:t>
          </a:r>
        </a:p>
        <a:p>
          <a:pPr rtl="0"/>
          <a:r>
            <a:rPr lang="ru-RU" sz="1400" b="1" dirty="0" smtClean="0"/>
            <a:t>342</a:t>
          </a:r>
          <a:endParaRPr lang="ru-RU" sz="1400" b="1" dirty="0"/>
        </a:p>
      </dgm:t>
    </dgm:pt>
    <dgm:pt modelId="{C83ABA36-A7B5-4287-91A1-9BF565B8A843}" type="parTrans" cxnId="{8C0B6884-6D0B-4F68-9C93-43AA5FF67771}">
      <dgm:prSet/>
      <dgm:spPr/>
      <dgm:t>
        <a:bodyPr/>
        <a:lstStyle/>
        <a:p>
          <a:endParaRPr lang="ru-RU"/>
        </a:p>
      </dgm:t>
    </dgm:pt>
    <dgm:pt modelId="{CA06EC5E-D8D4-4CE8-B39D-B037A8EE2E26}" type="sibTrans" cxnId="{8C0B6884-6D0B-4F68-9C93-43AA5FF67771}">
      <dgm:prSet/>
      <dgm:spPr/>
      <dgm:t>
        <a:bodyPr/>
        <a:lstStyle/>
        <a:p>
          <a:endParaRPr lang="ru-RU"/>
        </a:p>
      </dgm:t>
    </dgm:pt>
    <dgm:pt modelId="{C0A456AD-3486-42CD-BBCC-7F7DD4AB111F}" type="pres">
      <dgm:prSet presAssocID="{27FA4EC8-8D07-4569-8F05-A5F7D5A3225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E3644F-9580-4104-86CC-6CCB4589661B}" type="pres">
      <dgm:prSet presAssocID="{27FA4EC8-8D07-4569-8F05-A5F7D5A3225C}" presName="vNodes" presStyleCnt="0"/>
      <dgm:spPr/>
    </dgm:pt>
    <dgm:pt modelId="{ACAE988B-946D-49D2-BA96-8B3F672F8029}" type="pres">
      <dgm:prSet presAssocID="{27FA4EC8-8D07-4569-8F05-A5F7D5A3225C}" presName="las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0B6884-6D0B-4F68-9C93-43AA5FF67771}" srcId="{27FA4EC8-8D07-4569-8F05-A5F7D5A3225C}" destId="{69480464-B926-4ECA-9213-A9BD5CB4CA9C}" srcOrd="0" destOrd="0" parTransId="{C83ABA36-A7B5-4287-91A1-9BF565B8A843}" sibTransId="{CA06EC5E-D8D4-4CE8-B39D-B037A8EE2E26}"/>
    <dgm:cxn modelId="{6122494E-B1C4-4DE9-8E7C-112E94E84418}" type="presOf" srcId="{69480464-B926-4ECA-9213-A9BD5CB4CA9C}" destId="{ACAE988B-946D-49D2-BA96-8B3F672F8029}" srcOrd="0" destOrd="0" presId="urn:microsoft.com/office/officeart/2005/8/layout/equation2"/>
    <dgm:cxn modelId="{605B319A-A96A-47CF-8699-7B791D389370}" type="presOf" srcId="{27FA4EC8-8D07-4569-8F05-A5F7D5A3225C}" destId="{C0A456AD-3486-42CD-BBCC-7F7DD4AB111F}" srcOrd="0" destOrd="0" presId="urn:microsoft.com/office/officeart/2005/8/layout/equation2"/>
    <dgm:cxn modelId="{E124862D-1FB6-4848-BEF4-CA28F364E6EF}" type="presParOf" srcId="{C0A456AD-3486-42CD-BBCC-7F7DD4AB111F}" destId="{23E3644F-9580-4104-86CC-6CCB4589661B}" srcOrd="0" destOrd="0" presId="urn:microsoft.com/office/officeart/2005/8/layout/equation2"/>
    <dgm:cxn modelId="{4E60E9BC-A269-4275-950C-058112DAF3FB}" type="presParOf" srcId="{C0A456AD-3486-42CD-BBCC-7F7DD4AB111F}" destId="{ACAE988B-946D-49D2-BA96-8B3F672F8029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39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1945C164-8749-4A9A-86D7-E8EEB4C0953D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352EA8CB-BC37-4F19-81D4-07CAD6778C68}">
      <dgm:prSet custT="1"/>
      <dgm:spPr/>
      <dgm:t>
        <a:bodyPr/>
        <a:lstStyle/>
        <a:p>
          <a:pPr rtl="0"/>
          <a:r>
            <a:rPr lang="ru-RU" sz="1400" dirty="0" smtClean="0"/>
            <a:t>Под диспансерным наблюдением находится (чел.)</a:t>
          </a:r>
        </a:p>
        <a:p>
          <a:pPr rtl="0"/>
          <a:r>
            <a:rPr lang="ru-RU" sz="1400" b="1" dirty="0" smtClean="0"/>
            <a:t>11698</a:t>
          </a:r>
          <a:endParaRPr lang="ru-RU" sz="1400" b="1" dirty="0"/>
        </a:p>
      </dgm:t>
    </dgm:pt>
    <dgm:pt modelId="{B4EF4928-29BA-4BB0-B778-C4A7A9078D3D}" type="parTrans" cxnId="{4C08D874-A483-4857-AC47-CA72D6563A09}">
      <dgm:prSet/>
      <dgm:spPr/>
      <dgm:t>
        <a:bodyPr/>
        <a:lstStyle/>
        <a:p>
          <a:endParaRPr lang="ru-RU"/>
        </a:p>
      </dgm:t>
    </dgm:pt>
    <dgm:pt modelId="{DDF75C12-2670-4901-8DDB-EB5B3A4504D1}" type="sibTrans" cxnId="{4C08D874-A483-4857-AC47-CA72D6563A09}">
      <dgm:prSet/>
      <dgm:spPr/>
      <dgm:t>
        <a:bodyPr/>
        <a:lstStyle/>
        <a:p>
          <a:endParaRPr lang="ru-RU"/>
        </a:p>
      </dgm:t>
    </dgm:pt>
    <dgm:pt modelId="{91B007F0-99E9-406A-82E0-611F6D99B988}" type="pres">
      <dgm:prSet presAssocID="{1945C164-8749-4A9A-86D7-E8EEB4C0953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B51B57-92C9-49C4-AAF4-E84BD36A6491}" type="pres">
      <dgm:prSet presAssocID="{1945C164-8749-4A9A-86D7-E8EEB4C0953D}" presName="vNodes" presStyleCnt="0"/>
      <dgm:spPr/>
    </dgm:pt>
    <dgm:pt modelId="{9C871E33-B77F-4455-BB4E-527AD17ED20E}" type="pres">
      <dgm:prSet presAssocID="{1945C164-8749-4A9A-86D7-E8EEB4C0953D}" presName="lastNode" presStyleLbl="node1" presStyleIdx="0" presStyleCnt="1" custLinFactNeighborX="-6507" custLinFactNeighborY="-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08D874-A483-4857-AC47-CA72D6563A09}" srcId="{1945C164-8749-4A9A-86D7-E8EEB4C0953D}" destId="{352EA8CB-BC37-4F19-81D4-07CAD6778C68}" srcOrd="0" destOrd="0" parTransId="{B4EF4928-29BA-4BB0-B778-C4A7A9078D3D}" sibTransId="{DDF75C12-2670-4901-8DDB-EB5B3A4504D1}"/>
    <dgm:cxn modelId="{988BBA62-0971-4AD4-BD43-573B5EE1F7C3}" type="presOf" srcId="{1945C164-8749-4A9A-86D7-E8EEB4C0953D}" destId="{91B007F0-99E9-406A-82E0-611F6D99B988}" srcOrd="0" destOrd="0" presId="urn:microsoft.com/office/officeart/2005/8/layout/equation2"/>
    <dgm:cxn modelId="{F3E929B0-A1E7-4C31-AEF8-3ECAAAE96990}" type="presOf" srcId="{352EA8CB-BC37-4F19-81D4-07CAD6778C68}" destId="{9C871E33-B77F-4455-BB4E-527AD17ED20E}" srcOrd="0" destOrd="0" presId="urn:microsoft.com/office/officeart/2005/8/layout/equation2"/>
    <dgm:cxn modelId="{90400BEA-D662-4E00-AB92-460518CBE47D}" type="presParOf" srcId="{91B007F0-99E9-406A-82E0-611F6D99B988}" destId="{86B51B57-92C9-49C4-AAF4-E84BD36A6491}" srcOrd="0" destOrd="0" presId="urn:microsoft.com/office/officeart/2005/8/layout/equation2"/>
    <dgm:cxn modelId="{8F888A49-6BDE-4793-8748-B3312A353070}" type="presParOf" srcId="{91B007F0-99E9-406A-82E0-611F6D99B988}" destId="{9C871E33-B77F-4455-BB4E-527AD17ED20E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44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32D81E7-E58E-43A4-A3E5-EB3DD12EF01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2D7191-A05E-4325-9C21-8DF5500519F4}">
      <dgm:prSet custT="1"/>
      <dgm:spPr/>
      <dgm:t>
        <a:bodyPr/>
        <a:lstStyle/>
        <a:p>
          <a:pPr algn="ctr" rtl="0"/>
          <a:r>
            <a:rPr lang="ru-RU" sz="1600" b="1" dirty="0" smtClean="0"/>
            <a:t>внедрены клинические рекомендации, стандарты оказания медицинской помощи по профилю «психиатрия» и «психиатрия-наркология»; </a:t>
          </a:r>
          <a:endParaRPr lang="ru-RU" sz="1600" dirty="0"/>
        </a:p>
      </dgm:t>
    </dgm:pt>
    <dgm:pt modelId="{BF897D65-6A2B-41B2-8107-0865246771A3}" type="parTrans" cxnId="{C280AEBB-8FDF-4DC6-A8B0-34ADD23BFB58}">
      <dgm:prSet/>
      <dgm:spPr/>
      <dgm:t>
        <a:bodyPr/>
        <a:lstStyle/>
        <a:p>
          <a:endParaRPr lang="ru-RU" sz="1400"/>
        </a:p>
      </dgm:t>
    </dgm:pt>
    <dgm:pt modelId="{AA57F540-FDD4-48A3-8199-578A69B08353}" type="sibTrans" cxnId="{C280AEBB-8FDF-4DC6-A8B0-34ADD23BFB58}">
      <dgm:prSet/>
      <dgm:spPr/>
      <dgm:t>
        <a:bodyPr/>
        <a:lstStyle/>
        <a:p>
          <a:endParaRPr lang="ru-RU" sz="1400"/>
        </a:p>
      </dgm:t>
    </dgm:pt>
    <dgm:pt modelId="{B8EFDC24-9CF8-4DEC-B577-5441BBAE856A}">
      <dgm:prSet custT="1"/>
      <dgm:spPr/>
      <dgm:t>
        <a:bodyPr/>
        <a:lstStyle/>
        <a:p>
          <a:pPr algn="ctr" rtl="0"/>
          <a:r>
            <a:rPr lang="ru-RU" sz="1600" b="1" dirty="0" smtClean="0"/>
            <a:t>отделения лекарственными препаратами в соответствии с требованиями порядка оказания данных видов помощи, клинических рекомендаций и стандартов;</a:t>
          </a:r>
          <a:endParaRPr lang="ru-RU" sz="1600" dirty="0"/>
        </a:p>
      </dgm:t>
    </dgm:pt>
    <dgm:pt modelId="{FFE2924D-2C5C-4F14-A679-5384DCCD6501}" type="parTrans" cxnId="{2B651418-69BD-415C-91F1-3A4FD4D6539F}">
      <dgm:prSet/>
      <dgm:spPr/>
      <dgm:t>
        <a:bodyPr/>
        <a:lstStyle/>
        <a:p>
          <a:endParaRPr lang="ru-RU" sz="1400"/>
        </a:p>
      </dgm:t>
    </dgm:pt>
    <dgm:pt modelId="{E8AF5BDA-6AD0-433B-943A-0957365BE454}" type="sibTrans" cxnId="{2B651418-69BD-415C-91F1-3A4FD4D6539F}">
      <dgm:prSet/>
      <dgm:spPr/>
      <dgm:t>
        <a:bodyPr/>
        <a:lstStyle/>
        <a:p>
          <a:endParaRPr lang="ru-RU" sz="1400"/>
        </a:p>
      </dgm:t>
    </dgm:pt>
    <dgm:pt modelId="{0F078AAA-2BEF-4093-BD9E-72EA73C1DD39}">
      <dgm:prSet custT="1"/>
      <dgm:spPr/>
      <dgm:t>
        <a:bodyPr/>
        <a:lstStyle/>
        <a:p>
          <a:pPr rtl="0"/>
          <a:r>
            <a:rPr lang="ru-RU" sz="1600" b="1" dirty="0" smtClean="0"/>
            <a:t>реорганизована диспансерная служба для оказания амбулаторной помощи, как по профилю психиатрия, так по профилю психиатрия – наркология;</a:t>
          </a:r>
          <a:endParaRPr lang="ru-RU" sz="1600" dirty="0"/>
        </a:p>
      </dgm:t>
    </dgm:pt>
    <dgm:pt modelId="{AB9E14E9-F950-443D-8C56-E759A6EE94CB}" type="parTrans" cxnId="{3D924A02-041F-4342-97BC-15A313020A9F}">
      <dgm:prSet/>
      <dgm:spPr/>
      <dgm:t>
        <a:bodyPr/>
        <a:lstStyle/>
        <a:p>
          <a:endParaRPr lang="ru-RU" sz="1400"/>
        </a:p>
      </dgm:t>
    </dgm:pt>
    <dgm:pt modelId="{6A3548D8-0203-4E3C-864C-C0C625B96F9A}" type="sibTrans" cxnId="{3D924A02-041F-4342-97BC-15A313020A9F}">
      <dgm:prSet/>
      <dgm:spPr/>
      <dgm:t>
        <a:bodyPr/>
        <a:lstStyle/>
        <a:p>
          <a:endParaRPr lang="ru-RU" sz="1400"/>
        </a:p>
      </dgm:t>
    </dgm:pt>
    <dgm:pt modelId="{C9E0693F-E382-40AE-81AB-F1BB59B0B61D}" type="pres">
      <dgm:prSet presAssocID="{432D81E7-E58E-43A4-A3E5-EB3DD12EF01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CE8ACA-4633-482B-8D4C-29FA0023FFC6}" type="pres">
      <dgm:prSet presAssocID="{9C2D7191-A05E-4325-9C21-8DF5500519F4}" presName="composite" presStyleCnt="0"/>
      <dgm:spPr/>
    </dgm:pt>
    <dgm:pt modelId="{B0F360B1-3064-4106-8980-565953AA27A7}" type="pres">
      <dgm:prSet presAssocID="{9C2D7191-A05E-4325-9C21-8DF5500519F4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19D3AEA-E702-40E3-8225-3394492DF063}" type="pres">
      <dgm:prSet presAssocID="{9C2D7191-A05E-4325-9C21-8DF5500519F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A0D5B9-B011-4EEC-A280-A1D8B8037D38}" type="pres">
      <dgm:prSet presAssocID="{AA57F540-FDD4-48A3-8199-578A69B08353}" presName="spacing" presStyleCnt="0"/>
      <dgm:spPr/>
    </dgm:pt>
    <dgm:pt modelId="{E044B824-A7EF-41EA-B7DE-84F67569E624}" type="pres">
      <dgm:prSet presAssocID="{B8EFDC24-9CF8-4DEC-B577-5441BBAE856A}" presName="composite" presStyleCnt="0"/>
      <dgm:spPr/>
    </dgm:pt>
    <dgm:pt modelId="{9ABEA306-842F-4180-9B3B-7D34FE6986E7}" type="pres">
      <dgm:prSet presAssocID="{B8EFDC24-9CF8-4DEC-B577-5441BBAE856A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872FBC0-49A5-4940-8A0E-43BCE7438C55}" type="pres">
      <dgm:prSet presAssocID="{B8EFDC24-9CF8-4DEC-B577-5441BBAE856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912267-42EC-44F7-930B-4C842244A9B7}" type="pres">
      <dgm:prSet presAssocID="{E8AF5BDA-6AD0-433B-943A-0957365BE454}" presName="spacing" presStyleCnt="0"/>
      <dgm:spPr/>
    </dgm:pt>
    <dgm:pt modelId="{E1C6483D-E028-4DBF-B15E-99CD185DF735}" type="pres">
      <dgm:prSet presAssocID="{0F078AAA-2BEF-4093-BD9E-72EA73C1DD39}" presName="composite" presStyleCnt="0"/>
      <dgm:spPr/>
    </dgm:pt>
    <dgm:pt modelId="{5359D68E-205B-4C54-A68D-3815BABD8AAD}" type="pres">
      <dgm:prSet presAssocID="{0F078AAA-2BEF-4093-BD9E-72EA73C1DD39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BBBF0AD-2E2C-4C80-8992-651D8EFA79D3}" type="pres">
      <dgm:prSet presAssocID="{0F078AAA-2BEF-4093-BD9E-72EA73C1DD39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651418-69BD-415C-91F1-3A4FD4D6539F}" srcId="{432D81E7-E58E-43A4-A3E5-EB3DD12EF019}" destId="{B8EFDC24-9CF8-4DEC-B577-5441BBAE856A}" srcOrd="1" destOrd="0" parTransId="{FFE2924D-2C5C-4F14-A679-5384DCCD6501}" sibTransId="{E8AF5BDA-6AD0-433B-943A-0957365BE454}"/>
    <dgm:cxn modelId="{C280AEBB-8FDF-4DC6-A8B0-34ADD23BFB58}" srcId="{432D81E7-E58E-43A4-A3E5-EB3DD12EF019}" destId="{9C2D7191-A05E-4325-9C21-8DF5500519F4}" srcOrd="0" destOrd="0" parTransId="{BF897D65-6A2B-41B2-8107-0865246771A3}" sibTransId="{AA57F540-FDD4-48A3-8199-578A69B08353}"/>
    <dgm:cxn modelId="{635215D4-308C-46E2-84B2-5C5043B53B47}" type="presOf" srcId="{B8EFDC24-9CF8-4DEC-B577-5441BBAE856A}" destId="{4872FBC0-49A5-4940-8A0E-43BCE7438C55}" srcOrd="0" destOrd="0" presId="urn:microsoft.com/office/officeart/2005/8/layout/vList3"/>
    <dgm:cxn modelId="{1873E3D1-A746-4B89-9BF0-4C03ADF10860}" type="presOf" srcId="{432D81E7-E58E-43A4-A3E5-EB3DD12EF019}" destId="{C9E0693F-E382-40AE-81AB-F1BB59B0B61D}" srcOrd="0" destOrd="0" presId="urn:microsoft.com/office/officeart/2005/8/layout/vList3"/>
    <dgm:cxn modelId="{A3A85489-BC0E-4018-A938-4A257A8E01FF}" type="presOf" srcId="{9C2D7191-A05E-4325-9C21-8DF5500519F4}" destId="{319D3AEA-E702-40E3-8225-3394492DF063}" srcOrd="0" destOrd="0" presId="urn:microsoft.com/office/officeart/2005/8/layout/vList3"/>
    <dgm:cxn modelId="{B9066EF3-E7AF-4E3E-8297-DE841318EC43}" type="presOf" srcId="{0F078AAA-2BEF-4093-BD9E-72EA73C1DD39}" destId="{3BBBF0AD-2E2C-4C80-8992-651D8EFA79D3}" srcOrd="0" destOrd="0" presId="urn:microsoft.com/office/officeart/2005/8/layout/vList3"/>
    <dgm:cxn modelId="{3D924A02-041F-4342-97BC-15A313020A9F}" srcId="{432D81E7-E58E-43A4-A3E5-EB3DD12EF019}" destId="{0F078AAA-2BEF-4093-BD9E-72EA73C1DD39}" srcOrd="2" destOrd="0" parTransId="{AB9E14E9-F950-443D-8C56-E759A6EE94CB}" sibTransId="{6A3548D8-0203-4E3C-864C-C0C625B96F9A}"/>
    <dgm:cxn modelId="{82CA99FE-637D-4FF9-98B9-8912A736597A}" type="presParOf" srcId="{C9E0693F-E382-40AE-81AB-F1BB59B0B61D}" destId="{B8CE8ACA-4633-482B-8D4C-29FA0023FFC6}" srcOrd="0" destOrd="0" presId="urn:microsoft.com/office/officeart/2005/8/layout/vList3"/>
    <dgm:cxn modelId="{09D396B5-8B91-4DAF-A708-C9FCB614FE24}" type="presParOf" srcId="{B8CE8ACA-4633-482B-8D4C-29FA0023FFC6}" destId="{B0F360B1-3064-4106-8980-565953AA27A7}" srcOrd="0" destOrd="0" presId="urn:microsoft.com/office/officeart/2005/8/layout/vList3"/>
    <dgm:cxn modelId="{BA9447D4-5249-4AE0-9F1E-8E01A198CCDC}" type="presParOf" srcId="{B8CE8ACA-4633-482B-8D4C-29FA0023FFC6}" destId="{319D3AEA-E702-40E3-8225-3394492DF063}" srcOrd="1" destOrd="0" presId="urn:microsoft.com/office/officeart/2005/8/layout/vList3"/>
    <dgm:cxn modelId="{29862FB2-2C98-4880-9EE9-70304E505778}" type="presParOf" srcId="{C9E0693F-E382-40AE-81AB-F1BB59B0B61D}" destId="{9BA0D5B9-B011-4EEC-A280-A1D8B8037D38}" srcOrd="1" destOrd="0" presId="urn:microsoft.com/office/officeart/2005/8/layout/vList3"/>
    <dgm:cxn modelId="{E9F10185-D3B7-4CB5-B9D1-39E3B2A1AAB9}" type="presParOf" srcId="{C9E0693F-E382-40AE-81AB-F1BB59B0B61D}" destId="{E044B824-A7EF-41EA-B7DE-84F67569E624}" srcOrd="2" destOrd="0" presId="urn:microsoft.com/office/officeart/2005/8/layout/vList3"/>
    <dgm:cxn modelId="{5E9FF7E9-232C-430D-A1DB-179AABA52E8A}" type="presParOf" srcId="{E044B824-A7EF-41EA-B7DE-84F67569E624}" destId="{9ABEA306-842F-4180-9B3B-7D34FE6986E7}" srcOrd="0" destOrd="0" presId="urn:microsoft.com/office/officeart/2005/8/layout/vList3"/>
    <dgm:cxn modelId="{F2B6F07D-4F21-47E8-9841-752DD7700251}" type="presParOf" srcId="{E044B824-A7EF-41EA-B7DE-84F67569E624}" destId="{4872FBC0-49A5-4940-8A0E-43BCE7438C55}" srcOrd="1" destOrd="0" presId="urn:microsoft.com/office/officeart/2005/8/layout/vList3"/>
    <dgm:cxn modelId="{CC7068E1-F85A-4318-BE56-E72216E79D13}" type="presParOf" srcId="{C9E0693F-E382-40AE-81AB-F1BB59B0B61D}" destId="{36912267-42EC-44F7-930B-4C842244A9B7}" srcOrd="3" destOrd="0" presId="urn:microsoft.com/office/officeart/2005/8/layout/vList3"/>
    <dgm:cxn modelId="{38D05C0B-B735-49BE-A828-F4563B0B04E1}" type="presParOf" srcId="{C9E0693F-E382-40AE-81AB-F1BB59B0B61D}" destId="{E1C6483D-E028-4DBF-B15E-99CD185DF735}" srcOrd="4" destOrd="0" presId="urn:microsoft.com/office/officeart/2005/8/layout/vList3"/>
    <dgm:cxn modelId="{3AAD7A24-F72D-4EBF-9F13-75855F224C37}" type="presParOf" srcId="{E1C6483D-E028-4DBF-B15E-99CD185DF735}" destId="{5359D68E-205B-4C54-A68D-3815BABD8AAD}" srcOrd="0" destOrd="0" presId="urn:microsoft.com/office/officeart/2005/8/layout/vList3"/>
    <dgm:cxn modelId="{1E6A71ED-B665-44C7-8484-0B865E3E5C09}" type="presParOf" srcId="{E1C6483D-E028-4DBF-B15E-99CD185DF735}" destId="{3BBBF0AD-2E2C-4C80-8992-651D8EFA79D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1CDE470-A524-42DC-8C9E-07CD1490B947}" type="doc">
      <dgm:prSet loTypeId="urn:microsoft.com/office/officeart/2005/8/layout/vList2#20" qsTypeId="urn:microsoft.com/office/officeart/2005/8/quickstyle/simple2" qsCatId="simple" csTypeId="urn:microsoft.com/office/officeart/2005/8/colors/accent5_5#13" phldr="1"/>
      <dgm:spPr/>
      <dgm:t>
        <a:bodyPr/>
        <a:lstStyle/>
        <a:p>
          <a:endParaRPr altLang="en-US"/>
        </a:p>
      </dgm:t>
    </dgm:pt>
    <dgm:pt modelId="{4271A5A2-4076-46A1-9F15-7F2F738B7067}" type="pres">
      <dgm:prSet presAssocID="{B1CDE470-A524-42DC-8C9E-07CD1490B9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F71B24E-6BC7-4687-B5B9-71B75395A76F}" type="presOf" srcId="{B1CDE470-A524-42DC-8C9E-07CD1490B947}" destId="{4271A5A2-4076-46A1-9F15-7F2F738B7067}" srcOrd="0" destOrd="0" presId="urn:microsoft.com/office/officeart/2005/8/layout/vList2#2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5742D8-AB80-41D9-B4E0-1E2D536F5BE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ACDAC3DC-9795-49B6-B4F7-09F36C3930EF}">
      <dgm:prSet/>
      <dgm:spPr/>
      <dgm:t>
        <a:bodyPr/>
        <a:lstStyle/>
        <a:p>
          <a:pPr algn="ctr" rtl="0"/>
          <a:r>
            <a:rPr lang="ru-RU" dirty="0" smtClean="0"/>
            <a:t>Психиатрическая и наркологическая службы Запорожской области стабильно функционируют, оказывая специализированную помощь как взрослому, так и детскому населению.</a:t>
          </a:r>
          <a:endParaRPr lang="ru-RU" dirty="0"/>
        </a:p>
      </dgm:t>
    </dgm:pt>
    <dgm:pt modelId="{D99B2B13-0438-4ECF-AB8B-FABDAB1FAD5C}" type="parTrans" cxnId="{B7901E22-EACE-4AC5-97BC-C7C5D5364A24}">
      <dgm:prSet/>
      <dgm:spPr/>
      <dgm:t>
        <a:bodyPr/>
        <a:lstStyle/>
        <a:p>
          <a:endParaRPr lang="ru-RU"/>
        </a:p>
      </dgm:t>
    </dgm:pt>
    <dgm:pt modelId="{A8A2B415-B647-439E-8929-BBE5B3C60A85}" type="sibTrans" cxnId="{B7901E22-EACE-4AC5-97BC-C7C5D5364A24}">
      <dgm:prSet/>
      <dgm:spPr/>
      <dgm:t>
        <a:bodyPr/>
        <a:lstStyle/>
        <a:p>
          <a:endParaRPr lang="ru-RU"/>
        </a:p>
      </dgm:t>
    </dgm:pt>
    <dgm:pt modelId="{B4A9D7D9-1589-4782-B62F-08CC20187581}" type="pres">
      <dgm:prSet presAssocID="{025742D8-AB80-41D9-B4E0-1E2D536F5B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AF54AA-26AE-499C-801D-B3D69F860CCE}" type="pres">
      <dgm:prSet presAssocID="{ACDAC3DC-9795-49B6-B4F7-09F36C3930E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901E22-EACE-4AC5-97BC-C7C5D5364A24}" srcId="{025742D8-AB80-41D9-B4E0-1E2D536F5BE2}" destId="{ACDAC3DC-9795-49B6-B4F7-09F36C3930EF}" srcOrd="0" destOrd="0" parTransId="{D99B2B13-0438-4ECF-AB8B-FABDAB1FAD5C}" sibTransId="{A8A2B415-B647-439E-8929-BBE5B3C60A85}"/>
    <dgm:cxn modelId="{349AD3C9-A190-49F7-ABCD-C0C1ECC33759}" type="presOf" srcId="{ACDAC3DC-9795-49B6-B4F7-09F36C3930EF}" destId="{CCAF54AA-26AE-499C-801D-B3D69F860CCE}" srcOrd="0" destOrd="0" presId="urn:microsoft.com/office/officeart/2005/8/layout/vList2"/>
    <dgm:cxn modelId="{EF37C8E4-08EE-4E80-93B6-4F5999FEFDE9}" type="presOf" srcId="{025742D8-AB80-41D9-B4E0-1E2D536F5BE2}" destId="{B4A9D7D9-1589-4782-B62F-08CC20187581}" srcOrd="0" destOrd="0" presId="urn:microsoft.com/office/officeart/2005/8/layout/vList2"/>
    <dgm:cxn modelId="{DEED2370-6FB4-44CF-82B7-30764840250C}" type="presParOf" srcId="{B4A9D7D9-1589-4782-B62F-08CC20187581}" destId="{CCAF54AA-26AE-499C-801D-B3D69F860CC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64343273-DCE0-430F-B4DB-FAB33D2EF459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6C0B2D-4E3D-4AB7-B0A7-1791A75E569A}">
      <dgm:prSet custT="1"/>
      <dgm:spPr/>
      <dgm:t>
        <a:bodyPr/>
        <a:lstStyle/>
        <a:p>
          <a:pPr rtl="0"/>
          <a:r>
            <a:rPr lang="ru-RU" sz="1600" b="1" dirty="0" smtClean="0"/>
            <a:t>приведена в соответствие с действующим </a:t>
          </a:r>
          <a:r>
            <a:rPr lang="ru-RU" sz="1600" b="1" dirty="0" smtClean="0"/>
            <a:t>законодательством </a:t>
          </a:r>
          <a:r>
            <a:rPr lang="ru-RU" sz="1600" b="1" dirty="0" smtClean="0"/>
            <a:t>РФ </a:t>
          </a:r>
          <a:r>
            <a:rPr lang="ru-RU" sz="1600" b="1" dirty="0" smtClean="0"/>
            <a:t>служба </a:t>
          </a:r>
          <a:r>
            <a:rPr lang="ru-RU" sz="1600" b="1" dirty="0" smtClean="0"/>
            <a:t>медицинского освидетельствования на состояния опьянения;</a:t>
          </a:r>
          <a:endParaRPr lang="ru-RU" sz="1600" dirty="0"/>
        </a:p>
      </dgm:t>
    </dgm:pt>
    <dgm:pt modelId="{6DC27F23-2AD6-44A8-93C4-B7B83FBAEAB1}" type="parTrans" cxnId="{9765BB66-CEFB-4BB0-9715-D3066DC939B0}">
      <dgm:prSet/>
      <dgm:spPr/>
      <dgm:t>
        <a:bodyPr/>
        <a:lstStyle/>
        <a:p>
          <a:endParaRPr lang="ru-RU" sz="1600"/>
        </a:p>
      </dgm:t>
    </dgm:pt>
    <dgm:pt modelId="{3764BC89-62E1-4539-BD1F-09BD28ED048A}" type="sibTrans" cxnId="{9765BB66-CEFB-4BB0-9715-D3066DC939B0}">
      <dgm:prSet/>
      <dgm:spPr/>
      <dgm:t>
        <a:bodyPr/>
        <a:lstStyle/>
        <a:p>
          <a:endParaRPr lang="ru-RU" sz="1600"/>
        </a:p>
      </dgm:t>
    </dgm:pt>
    <dgm:pt modelId="{B4A0938B-8EAC-462B-9BA8-0820D8C54140}" type="pres">
      <dgm:prSet presAssocID="{64343273-DCE0-430F-B4DB-FAB33D2EF45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31D093-4BF7-4551-B595-97AACF5E057C}" type="pres">
      <dgm:prSet presAssocID="{6D6C0B2D-4E3D-4AB7-B0A7-1791A75E569A}" presName="composite" presStyleCnt="0"/>
      <dgm:spPr/>
      <dgm:t>
        <a:bodyPr/>
        <a:lstStyle/>
        <a:p>
          <a:endParaRPr lang="ru-RU"/>
        </a:p>
      </dgm:t>
    </dgm:pt>
    <dgm:pt modelId="{19B14D1C-BE7B-4CD6-AD61-B7903BBD8622}" type="pres">
      <dgm:prSet presAssocID="{6D6C0B2D-4E3D-4AB7-B0A7-1791A75E569A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E607C4B-91C3-415E-B7E7-ADFCA0ECFC7B}" type="pres">
      <dgm:prSet presAssocID="{6D6C0B2D-4E3D-4AB7-B0A7-1791A75E569A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558439-C639-4BB9-A650-4A39E26E6222}" type="presOf" srcId="{6D6C0B2D-4E3D-4AB7-B0A7-1791A75E569A}" destId="{CE607C4B-91C3-415E-B7E7-ADFCA0ECFC7B}" srcOrd="0" destOrd="0" presId="urn:microsoft.com/office/officeart/2005/8/layout/vList3"/>
    <dgm:cxn modelId="{C6D9FF20-B86A-47CF-98E7-3C279A0FF1DF}" type="presOf" srcId="{64343273-DCE0-430F-B4DB-FAB33D2EF459}" destId="{B4A0938B-8EAC-462B-9BA8-0820D8C54140}" srcOrd="0" destOrd="0" presId="urn:microsoft.com/office/officeart/2005/8/layout/vList3"/>
    <dgm:cxn modelId="{9765BB66-CEFB-4BB0-9715-D3066DC939B0}" srcId="{64343273-DCE0-430F-B4DB-FAB33D2EF459}" destId="{6D6C0B2D-4E3D-4AB7-B0A7-1791A75E569A}" srcOrd="0" destOrd="0" parTransId="{6DC27F23-2AD6-44A8-93C4-B7B83FBAEAB1}" sibTransId="{3764BC89-62E1-4539-BD1F-09BD28ED048A}"/>
    <dgm:cxn modelId="{2EA46C20-4E93-4502-9EF7-8CF5B38CCA26}" type="presParOf" srcId="{B4A0938B-8EAC-462B-9BA8-0820D8C54140}" destId="{E631D093-4BF7-4551-B595-97AACF5E057C}" srcOrd="0" destOrd="0" presId="urn:microsoft.com/office/officeart/2005/8/layout/vList3"/>
    <dgm:cxn modelId="{B3B0D891-DF9D-4962-9F72-9351C7329091}" type="presParOf" srcId="{E631D093-4BF7-4551-B595-97AACF5E057C}" destId="{19B14D1C-BE7B-4CD6-AD61-B7903BBD8622}" srcOrd="0" destOrd="0" presId="urn:microsoft.com/office/officeart/2005/8/layout/vList3"/>
    <dgm:cxn modelId="{F6F9078A-B6E0-4AF2-A8B9-3D7FA2B50D0C}" type="presParOf" srcId="{E631D093-4BF7-4551-B595-97AACF5E057C}" destId="{CE607C4B-91C3-415E-B7E7-ADFCA0ECFC7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9649D99A-6716-41CF-A554-F8BCF81CA0D7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AEE687D5-893D-401A-AB41-CD88986A9AC1}">
      <dgm:prSet/>
      <dgm:spPr/>
      <dgm:t>
        <a:bodyPr/>
        <a:lstStyle/>
        <a:p>
          <a:pPr algn="ctr" rtl="0"/>
          <a:r>
            <a:rPr lang="ru-RU" dirty="0" smtClean="0"/>
            <a:t>Кабинет медицинских осмотров на состояние алкогольного и наркотического опьянения</a:t>
          </a:r>
          <a:endParaRPr lang="ru-RU" dirty="0"/>
        </a:p>
      </dgm:t>
    </dgm:pt>
    <dgm:pt modelId="{BD955348-A34B-474C-888D-5BCEE6109D9B}" type="parTrans" cxnId="{50A52767-EA12-4BFF-9D5A-8A70AE4BCA1E}">
      <dgm:prSet/>
      <dgm:spPr/>
      <dgm:t>
        <a:bodyPr/>
        <a:lstStyle/>
        <a:p>
          <a:endParaRPr lang="ru-RU"/>
        </a:p>
      </dgm:t>
    </dgm:pt>
    <dgm:pt modelId="{AB518F13-7C1D-44DF-AD29-F85091E41B47}" type="sibTrans" cxnId="{50A52767-EA12-4BFF-9D5A-8A70AE4BCA1E}">
      <dgm:prSet/>
      <dgm:spPr/>
      <dgm:t>
        <a:bodyPr/>
        <a:lstStyle/>
        <a:p>
          <a:endParaRPr lang="ru-RU"/>
        </a:p>
      </dgm:t>
    </dgm:pt>
    <dgm:pt modelId="{0D86E299-077C-4917-93CE-66C3101AEEA9}" type="pres">
      <dgm:prSet presAssocID="{9649D99A-6716-41CF-A554-F8BCF81CA0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26C51-7FA9-42D4-A58C-27E3AD42DC6D}" type="pres">
      <dgm:prSet presAssocID="{AEE687D5-893D-401A-AB41-CD88986A9AC1}" presName="parentText" presStyleLbl="node1" presStyleIdx="0" presStyleCnt="1" custLinFactNeighborY="200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2B3121-BA7B-45AF-B02F-0B1FE38861ED}" type="presOf" srcId="{9649D99A-6716-41CF-A554-F8BCF81CA0D7}" destId="{0D86E299-077C-4917-93CE-66C3101AEEA9}" srcOrd="0" destOrd="0" presId="urn:microsoft.com/office/officeart/2005/8/layout/vList2"/>
    <dgm:cxn modelId="{50A52767-EA12-4BFF-9D5A-8A70AE4BCA1E}" srcId="{9649D99A-6716-41CF-A554-F8BCF81CA0D7}" destId="{AEE687D5-893D-401A-AB41-CD88986A9AC1}" srcOrd="0" destOrd="0" parTransId="{BD955348-A34B-474C-888D-5BCEE6109D9B}" sibTransId="{AB518F13-7C1D-44DF-AD29-F85091E41B47}"/>
    <dgm:cxn modelId="{3F3BAAD6-B320-40F9-80AA-5395768464E3}" type="presOf" srcId="{AEE687D5-893D-401A-AB41-CD88986A9AC1}" destId="{0CD26C51-7FA9-42D4-A58C-27E3AD42DC6D}" srcOrd="0" destOrd="0" presId="urn:microsoft.com/office/officeart/2005/8/layout/vList2"/>
    <dgm:cxn modelId="{2108AC98-C0D9-47D8-8420-D8DE4A743B30}" type="presParOf" srcId="{0D86E299-077C-4917-93CE-66C3101AEEA9}" destId="{0CD26C51-7FA9-42D4-A58C-27E3AD42DC6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467D4DDF-FABC-4F84-ACFD-DFE5A45DD6B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89F93E-A376-4DB6-B771-AF61F9ABC85C}">
      <dgm:prSet custT="1"/>
      <dgm:spPr/>
      <dgm:t>
        <a:bodyPr/>
        <a:lstStyle/>
        <a:p>
          <a:pPr rtl="0"/>
          <a:r>
            <a:rPr lang="ru-RU" sz="1600" b="1" dirty="0" smtClean="0"/>
            <a:t>организована стационарная </a:t>
          </a:r>
          <a:r>
            <a:rPr lang="ru-RU" sz="1600" b="1" dirty="0" smtClean="0"/>
            <a:t>и </a:t>
          </a:r>
          <a:r>
            <a:rPr lang="ru-RU" sz="1600" b="1" dirty="0" smtClean="0"/>
            <a:t>амбулаторная медицинская реабилитация для возвращения контингента </a:t>
          </a:r>
          <a:r>
            <a:rPr lang="ru-RU" sz="1600" b="1" dirty="0" err="1" smtClean="0"/>
            <a:t>алко</a:t>
          </a:r>
          <a:r>
            <a:rPr lang="ru-RU" sz="1600" b="1" dirty="0" smtClean="0"/>
            <a:t>- и </a:t>
          </a:r>
          <a:r>
            <a:rPr lang="ru-RU" sz="1600" b="1" dirty="0" err="1" smtClean="0"/>
            <a:t>наркопотребителей</a:t>
          </a:r>
          <a:r>
            <a:rPr lang="ru-RU" sz="1600" b="1" dirty="0" smtClean="0"/>
            <a:t> к  полноценной социальной жизни;</a:t>
          </a:r>
          <a:endParaRPr lang="ru-RU" sz="1600" dirty="0"/>
        </a:p>
      </dgm:t>
    </dgm:pt>
    <dgm:pt modelId="{F2BFC664-EACF-4B5B-B904-1545A8D0C639}" type="parTrans" cxnId="{D5D3CD0A-BD02-4594-BC59-1D60A85D70E3}">
      <dgm:prSet/>
      <dgm:spPr/>
      <dgm:t>
        <a:bodyPr/>
        <a:lstStyle/>
        <a:p>
          <a:endParaRPr lang="ru-RU"/>
        </a:p>
      </dgm:t>
    </dgm:pt>
    <dgm:pt modelId="{AE5F281C-A3AE-41A9-81D6-D0E1D52306AD}" type="sibTrans" cxnId="{D5D3CD0A-BD02-4594-BC59-1D60A85D70E3}">
      <dgm:prSet/>
      <dgm:spPr/>
      <dgm:t>
        <a:bodyPr/>
        <a:lstStyle/>
        <a:p>
          <a:endParaRPr lang="ru-RU"/>
        </a:p>
      </dgm:t>
    </dgm:pt>
    <dgm:pt modelId="{78CABAB6-9B65-41BE-9946-7DC9015862EB}" type="pres">
      <dgm:prSet presAssocID="{467D4DDF-FABC-4F84-ACFD-DFE5A45DD6B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E50DBA-5D88-46C0-BF97-68159E70E982}" type="pres">
      <dgm:prSet presAssocID="{BF89F93E-A376-4DB6-B771-AF61F9ABC85C}" presName="composite" presStyleCnt="0"/>
      <dgm:spPr/>
    </dgm:pt>
    <dgm:pt modelId="{4DF786CF-4A31-4142-BC06-8E772EA8C68E}" type="pres">
      <dgm:prSet presAssocID="{BF89F93E-A376-4DB6-B771-AF61F9ABC85C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E6E29C2-8CB7-47E2-AFBB-DBAE61922DE9}" type="pres">
      <dgm:prSet presAssocID="{BF89F93E-A376-4DB6-B771-AF61F9ABC85C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D3CD0A-BD02-4594-BC59-1D60A85D70E3}" srcId="{467D4DDF-FABC-4F84-ACFD-DFE5A45DD6B6}" destId="{BF89F93E-A376-4DB6-B771-AF61F9ABC85C}" srcOrd="0" destOrd="0" parTransId="{F2BFC664-EACF-4B5B-B904-1545A8D0C639}" sibTransId="{AE5F281C-A3AE-41A9-81D6-D0E1D52306AD}"/>
    <dgm:cxn modelId="{111F6EB8-5B1E-4C62-9649-40A30B36FE19}" type="presOf" srcId="{BF89F93E-A376-4DB6-B771-AF61F9ABC85C}" destId="{FE6E29C2-8CB7-47E2-AFBB-DBAE61922DE9}" srcOrd="0" destOrd="0" presId="urn:microsoft.com/office/officeart/2005/8/layout/vList3"/>
    <dgm:cxn modelId="{0E94E0E4-408A-4A95-9920-CDE7368AEDAD}" type="presOf" srcId="{467D4DDF-FABC-4F84-ACFD-DFE5A45DD6B6}" destId="{78CABAB6-9B65-41BE-9946-7DC9015862EB}" srcOrd="0" destOrd="0" presId="urn:microsoft.com/office/officeart/2005/8/layout/vList3"/>
    <dgm:cxn modelId="{A4F64FB7-FAB2-4EC5-9C0A-CC40BECC45E3}" type="presParOf" srcId="{78CABAB6-9B65-41BE-9946-7DC9015862EB}" destId="{C8E50DBA-5D88-46C0-BF97-68159E70E982}" srcOrd="0" destOrd="0" presId="urn:microsoft.com/office/officeart/2005/8/layout/vList3"/>
    <dgm:cxn modelId="{1DBF6425-B7C2-42A5-8620-3E26AC765B5F}" type="presParOf" srcId="{C8E50DBA-5D88-46C0-BF97-68159E70E982}" destId="{4DF786CF-4A31-4142-BC06-8E772EA8C68E}" srcOrd="0" destOrd="0" presId="urn:microsoft.com/office/officeart/2005/8/layout/vList3"/>
    <dgm:cxn modelId="{5CD40558-966D-4E14-A61F-1C518B42E6C7}" type="presParOf" srcId="{C8E50DBA-5D88-46C0-BF97-68159E70E982}" destId="{FE6E29C2-8CB7-47E2-AFBB-DBAE61922DE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0B63E01-E39D-4C01-871F-DCACA2CE25D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60F33C-7190-424B-BB26-E00D0BEE65CB}">
      <dgm:prSet/>
      <dgm:spPr/>
      <dgm:t>
        <a:bodyPr/>
        <a:lstStyle/>
        <a:p>
          <a:pPr rtl="0"/>
          <a:r>
            <a:rPr lang="ru-RU" b="1" dirty="0" smtClean="0"/>
            <a:t>вновь создана психологическая служба с привлечением медицинских психологов к оказанию психолого-психотерапевтической помощи детскому и взрослому населению, ветеранам и участникам СВО, медицинской реабилитации, диагностике и профилактической работе;</a:t>
          </a:r>
          <a:endParaRPr lang="ru-RU" dirty="0"/>
        </a:p>
      </dgm:t>
    </dgm:pt>
    <dgm:pt modelId="{635B2C7D-849A-4E01-80A1-1EE653223667}" type="parTrans" cxnId="{86B86CEA-4399-491F-86C8-4976229BC8FE}">
      <dgm:prSet/>
      <dgm:spPr/>
      <dgm:t>
        <a:bodyPr/>
        <a:lstStyle/>
        <a:p>
          <a:endParaRPr lang="ru-RU"/>
        </a:p>
      </dgm:t>
    </dgm:pt>
    <dgm:pt modelId="{65D7CE01-2C11-43A5-B3D6-FD96CAA2E68A}" type="sibTrans" cxnId="{86B86CEA-4399-491F-86C8-4976229BC8FE}">
      <dgm:prSet/>
      <dgm:spPr/>
      <dgm:t>
        <a:bodyPr/>
        <a:lstStyle/>
        <a:p>
          <a:endParaRPr lang="ru-RU"/>
        </a:p>
      </dgm:t>
    </dgm:pt>
    <dgm:pt modelId="{4ABE621C-E84F-4B13-9006-02399C8747B1}">
      <dgm:prSet custT="1"/>
      <dgm:spPr/>
      <dgm:t>
        <a:bodyPr/>
        <a:lstStyle/>
        <a:p>
          <a:pPr rtl="0"/>
          <a:r>
            <a:rPr lang="ru-RU" sz="1400" b="1" dirty="0" smtClean="0"/>
            <a:t>для работы в центре привлечены социальные работники и специалисты по </a:t>
          </a:r>
          <a:r>
            <a:rPr lang="ru-RU" sz="1400" b="1" dirty="0" smtClean="0"/>
            <a:t>социальной </a:t>
          </a:r>
          <a:r>
            <a:rPr lang="ru-RU" sz="1400" b="1" dirty="0" smtClean="0"/>
            <a:t>работе, которые занимаются решением социальных вопросов лиц с психическими расстройствами, проведением психосоциальной реабилитации;</a:t>
          </a:r>
          <a:endParaRPr lang="ru-RU" sz="1400" dirty="0"/>
        </a:p>
      </dgm:t>
    </dgm:pt>
    <dgm:pt modelId="{92EBC988-4F3D-4E2F-9E9E-43B64E3CFC44}" type="parTrans" cxnId="{D2C61503-3F80-4FCF-991F-6B98D452AF70}">
      <dgm:prSet/>
      <dgm:spPr/>
      <dgm:t>
        <a:bodyPr/>
        <a:lstStyle/>
        <a:p>
          <a:endParaRPr lang="ru-RU"/>
        </a:p>
      </dgm:t>
    </dgm:pt>
    <dgm:pt modelId="{B696A706-5893-4B52-A229-42B5AA113356}" type="sibTrans" cxnId="{D2C61503-3F80-4FCF-991F-6B98D452AF70}">
      <dgm:prSet/>
      <dgm:spPr/>
      <dgm:t>
        <a:bodyPr/>
        <a:lstStyle/>
        <a:p>
          <a:endParaRPr lang="ru-RU"/>
        </a:p>
      </dgm:t>
    </dgm:pt>
    <dgm:pt modelId="{75D85477-81CE-4221-A151-3A0B1EF86F58}">
      <dgm:prSet custT="1"/>
      <dgm:spPr/>
      <dgm:t>
        <a:bodyPr/>
        <a:lstStyle/>
        <a:p>
          <a:pPr rtl="0"/>
          <a:r>
            <a:rPr lang="ru-RU" sz="1600" b="1" dirty="0" smtClean="0"/>
            <a:t>разделены потоки оказания первичной специализированной медицинской помощи для взрослого и детского населения;</a:t>
          </a:r>
          <a:endParaRPr lang="ru-RU" sz="1600" dirty="0"/>
        </a:p>
      </dgm:t>
    </dgm:pt>
    <dgm:pt modelId="{8812BF9A-6A75-4B52-BA80-0CFF840C08CA}" type="parTrans" cxnId="{9E3FAD54-3616-4556-A1A4-1083589B6EA2}">
      <dgm:prSet/>
      <dgm:spPr/>
      <dgm:t>
        <a:bodyPr/>
        <a:lstStyle/>
        <a:p>
          <a:endParaRPr lang="ru-RU"/>
        </a:p>
      </dgm:t>
    </dgm:pt>
    <dgm:pt modelId="{57AEA36C-77B6-4F4F-8DF8-2A58CFC01CAF}" type="sibTrans" cxnId="{9E3FAD54-3616-4556-A1A4-1083589B6EA2}">
      <dgm:prSet/>
      <dgm:spPr/>
      <dgm:t>
        <a:bodyPr/>
        <a:lstStyle/>
        <a:p>
          <a:endParaRPr lang="ru-RU"/>
        </a:p>
      </dgm:t>
    </dgm:pt>
    <dgm:pt modelId="{7DD23B7E-FB46-456E-8688-A6CC05CDFC6B}" type="pres">
      <dgm:prSet presAssocID="{10B63E01-E39D-4C01-871F-DCACA2CE25D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503D0B-38EC-48AD-BDCE-DACC9530ED99}" type="pres">
      <dgm:prSet presAssocID="{7760F33C-7190-424B-BB26-E00D0BEE65CB}" presName="composite" presStyleCnt="0"/>
      <dgm:spPr/>
    </dgm:pt>
    <dgm:pt modelId="{DD4A47D9-888B-43C1-B1BF-907AEC0B4AD0}" type="pres">
      <dgm:prSet presAssocID="{7760F33C-7190-424B-BB26-E00D0BEE65CB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D2367D9-635B-4310-9590-0BCA6BDC6C5E}" type="pres">
      <dgm:prSet presAssocID="{7760F33C-7190-424B-BB26-E00D0BEE65C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8DC1BC-4A2D-405C-A9AD-E36ACCE845AB}" type="pres">
      <dgm:prSet presAssocID="{65D7CE01-2C11-43A5-B3D6-FD96CAA2E68A}" presName="spacing" presStyleCnt="0"/>
      <dgm:spPr/>
    </dgm:pt>
    <dgm:pt modelId="{0A533F33-BB4C-4707-8F43-F84CA25A2510}" type="pres">
      <dgm:prSet presAssocID="{4ABE621C-E84F-4B13-9006-02399C8747B1}" presName="composite" presStyleCnt="0"/>
      <dgm:spPr/>
    </dgm:pt>
    <dgm:pt modelId="{792296A9-C3F8-45B2-AB8D-80C5A62A90B4}" type="pres">
      <dgm:prSet presAssocID="{4ABE621C-E84F-4B13-9006-02399C8747B1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EBAE9FC-ED80-4CE6-83B5-E27140099872}" type="pres">
      <dgm:prSet presAssocID="{4ABE621C-E84F-4B13-9006-02399C8747B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93A8B-0436-43BA-95BE-EF193D8B0432}" type="pres">
      <dgm:prSet presAssocID="{B696A706-5893-4B52-A229-42B5AA113356}" presName="spacing" presStyleCnt="0"/>
      <dgm:spPr/>
    </dgm:pt>
    <dgm:pt modelId="{D9DCFC0E-9F61-476F-A1DE-5BE52584BAA4}" type="pres">
      <dgm:prSet presAssocID="{75D85477-81CE-4221-A151-3A0B1EF86F58}" presName="composite" presStyleCnt="0"/>
      <dgm:spPr/>
    </dgm:pt>
    <dgm:pt modelId="{2394FDC2-2D36-4C68-BBE5-DD0F189EE8A7}" type="pres">
      <dgm:prSet presAssocID="{75D85477-81CE-4221-A151-3A0B1EF86F58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C3838EC-84A1-4D1E-BE6D-D83C98DBB792}" type="pres">
      <dgm:prSet presAssocID="{75D85477-81CE-4221-A151-3A0B1EF86F5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73C9E0-E72D-4BF5-AB98-6E4988567D17}" type="presOf" srcId="{75D85477-81CE-4221-A151-3A0B1EF86F58}" destId="{1C3838EC-84A1-4D1E-BE6D-D83C98DBB792}" srcOrd="0" destOrd="0" presId="urn:microsoft.com/office/officeart/2005/8/layout/vList3"/>
    <dgm:cxn modelId="{E8F75614-C55F-40F0-90A1-64AA31116890}" type="presOf" srcId="{4ABE621C-E84F-4B13-9006-02399C8747B1}" destId="{EEBAE9FC-ED80-4CE6-83B5-E27140099872}" srcOrd="0" destOrd="0" presId="urn:microsoft.com/office/officeart/2005/8/layout/vList3"/>
    <dgm:cxn modelId="{9E3FAD54-3616-4556-A1A4-1083589B6EA2}" srcId="{10B63E01-E39D-4C01-871F-DCACA2CE25D5}" destId="{75D85477-81CE-4221-A151-3A0B1EF86F58}" srcOrd="2" destOrd="0" parTransId="{8812BF9A-6A75-4B52-BA80-0CFF840C08CA}" sibTransId="{57AEA36C-77B6-4F4F-8DF8-2A58CFC01CAF}"/>
    <dgm:cxn modelId="{D2C61503-3F80-4FCF-991F-6B98D452AF70}" srcId="{10B63E01-E39D-4C01-871F-DCACA2CE25D5}" destId="{4ABE621C-E84F-4B13-9006-02399C8747B1}" srcOrd="1" destOrd="0" parTransId="{92EBC988-4F3D-4E2F-9E9E-43B64E3CFC44}" sibTransId="{B696A706-5893-4B52-A229-42B5AA113356}"/>
    <dgm:cxn modelId="{86B86CEA-4399-491F-86C8-4976229BC8FE}" srcId="{10B63E01-E39D-4C01-871F-DCACA2CE25D5}" destId="{7760F33C-7190-424B-BB26-E00D0BEE65CB}" srcOrd="0" destOrd="0" parTransId="{635B2C7D-849A-4E01-80A1-1EE653223667}" sibTransId="{65D7CE01-2C11-43A5-B3D6-FD96CAA2E68A}"/>
    <dgm:cxn modelId="{8070E2CB-7CC2-40F8-90A7-563D7A8BE9CF}" type="presOf" srcId="{10B63E01-E39D-4C01-871F-DCACA2CE25D5}" destId="{7DD23B7E-FB46-456E-8688-A6CC05CDFC6B}" srcOrd="0" destOrd="0" presId="urn:microsoft.com/office/officeart/2005/8/layout/vList3"/>
    <dgm:cxn modelId="{A8FC6260-15AD-48A6-822E-95F3C5030C22}" type="presOf" srcId="{7760F33C-7190-424B-BB26-E00D0BEE65CB}" destId="{DD2367D9-635B-4310-9590-0BCA6BDC6C5E}" srcOrd="0" destOrd="0" presId="urn:microsoft.com/office/officeart/2005/8/layout/vList3"/>
    <dgm:cxn modelId="{59631725-DA37-4CEE-8845-23C198CAE137}" type="presParOf" srcId="{7DD23B7E-FB46-456E-8688-A6CC05CDFC6B}" destId="{D1503D0B-38EC-48AD-BDCE-DACC9530ED99}" srcOrd="0" destOrd="0" presId="urn:microsoft.com/office/officeart/2005/8/layout/vList3"/>
    <dgm:cxn modelId="{46AD9D81-8D74-4E8F-B9E4-4E9598FB28D6}" type="presParOf" srcId="{D1503D0B-38EC-48AD-BDCE-DACC9530ED99}" destId="{DD4A47D9-888B-43C1-B1BF-907AEC0B4AD0}" srcOrd="0" destOrd="0" presId="urn:microsoft.com/office/officeart/2005/8/layout/vList3"/>
    <dgm:cxn modelId="{2618F547-1197-4507-98D1-E0CB019C3C44}" type="presParOf" srcId="{D1503D0B-38EC-48AD-BDCE-DACC9530ED99}" destId="{DD2367D9-635B-4310-9590-0BCA6BDC6C5E}" srcOrd="1" destOrd="0" presId="urn:microsoft.com/office/officeart/2005/8/layout/vList3"/>
    <dgm:cxn modelId="{B59E7FD3-77C1-420B-B2CA-9F59D9D3DBB1}" type="presParOf" srcId="{7DD23B7E-FB46-456E-8688-A6CC05CDFC6B}" destId="{B58DC1BC-4A2D-405C-A9AD-E36ACCE845AB}" srcOrd="1" destOrd="0" presId="urn:microsoft.com/office/officeart/2005/8/layout/vList3"/>
    <dgm:cxn modelId="{46E90BE7-290A-490A-9428-DB8B1294D6B3}" type="presParOf" srcId="{7DD23B7E-FB46-456E-8688-A6CC05CDFC6B}" destId="{0A533F33-BB4C-4707-8F43-F84CA25A2510}" srcOrd="2" destOrd="0" presId="urn:microsoft.com/office/officeart/2005/8/layout/vList3"/>
    <dgm:cxn modelId="{66C67C52-33A5-4CB3-B665-2BAE95F71A6D}" type="presParOf" srcId="{0A533F33-BB4C-4707-8F43-F84CA25A2510}" destId="{792296A9-C3F8-45B2-AB8D-80C5A62A90B4}" srcOrd="0" destOrd="0" presId="urn:microsoft.com/office/officeart/2005/8/layout/vList3"/>
    <dgm:cxn modelId="{FA5D0AF8-325B-4F1D-A0A5-72F68FC64492}" type="presParOf" srcId="{0A533F33-BB4C-4707-8F43-F84CA25A2510}" destId="{EEBAE9FC-ED80-4CE6-83B5-E27140099872}" srcOrd="1" destOrd="0" presId="urn:microsoft.com/office/officeart/2005/8/layout/vList3"/>
    <dgm:cxn modelId="{20DF3E79-609D-4791-958F-97CAC27C3BA8}" type="presParOf" srcId="{7DD23B7E-FB46-456E-8688-A6CC05CDFC6B}" destId="{A6593A8B-0436-43BA-95BE-EF193D8B0432}" srcOrd="3" destOrd="0" presId="urn:microsoft.com/office/officeart/2005/8/layout/vList3"/>
    <dgm:cxn modelId="{9930686A-A6CB-4596-B7CF-01D8D998A5CE}" type="presParOf" srcId="{7DD23B7E-FB46-456E-8688-A6CC05CDFC6B}" destId="{D9DCFC0E-9F61-476F-A1DE-5BE52584BAA4}" srcOrd="4" destOrd="0" presId="urn:microsoft.com/office/officeart/2005/8/layout/vList3"/>
    <dgm:cxn modelId="{E4FF8834-AC1D-4523-BD98-28DE463B6E8B}" type="presParOf" srcId="{D9DCFC0E-9F61-476F-A1DE-5BE52584BAA4}" destId="{2394FDC2-2D36-4C68-BBE5-DD0F189EE8A7}" srcOrd="0" destOrd="0" presId="urn:microsoft.com/office/officeart/2005/8/layout/vList3"/>
    <dgm:cxn modelId="{39B99B41-CFFC-4E87-8D38-488AC365AE5A}" type="presParOf" srcId="{D9DCFC0E-9F61-476F-A1DE-5BE52584BAA4}" destId="{1C3838EC-84A1-4D1E-BE6D-D83C98DBB79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E0C0F5EF-8094-4E22-8F0B-B14F5AD998B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9511D1-C4F9-4E1E-BE81-C083EC77F51F}">
      <dgm:prSet custT="1"/>
      <dgm:spPr/>
      <dgm:t>
        <a:bodyPr/>
        <a:lstStyle/>
        <a:p>
          <a:pPr rtl="0"/>
          <a:r>
            <a:rPr lang="ru-RU" sz="1400" b="1" dirty="0" smtClean="0"/>
            <a:t>проводится организация судебно-психиатрической службы: проведены первичная специализация и аккредитация трех врачей-психиатров и клинического психолога, идет подготовка лицензирования;</a:t>
          </a:r>
          <a:endParaRPr lang="ru-RU" sz="1400" b="1" dirty="0"/>
        </a:p>
      </dgm:t>
    </dgm:pt>
    <dgm:pt modelId="{4DEB25F2-09F4-424F-B50A-323202B3C1CB}" type="parTrans" cxnId="{62F88FB8-7339-426F-9BFB-3003C81B1EE9}">
      <dgm:prSet/>
      <dgm:spPr/>
      <dgm:t>
        <a:bodyPr/>
        <a:lstStyle/>
        <a:p>
          <a:endParaRPr lang="ru-RU"/>
        </a:p>
      </dgm:t>
    </dgm:pt>
    <dgm:pt modelId="{10DF5FC8-6C96-4BD9-BF2B-146C750BD9B5}" type="sibTrans" cxnId="{62F88FB8-7339-426F-9BFB-3003C81B1EE9}">
      <dgm:prSet/>
      <dgm:spPr/>
      <dgm:t>
        <a:bodyPr/>
        <a:lstStyle/>
        <a:p>
          <a:endParaRPr lang="ru-RU"/>
        </a:p>
      </dgm:t>
    </dgm:pt>
    <dgm:pt modelId="{DA18046D-F42D-414D-8B93-D5FC70B28CB2}">
      <dgm:prSet custT="1"/>
      <dgm:spPr/>
      <dgm:t>
        <a:bodyPr/>
        <a:lstStyle/>
        <a:p>
          <a:r>
            <a:rPr lang="ru-RU" sz="1400" b="1" dirty="0" smtClean="0"/>
            <a:t>вновь сформирована база данных по учету пациентов психиатрического и наркологического профилей всей Запорожской области; </a:t>
          </a:r>
          <a:endParaRPr lang="ru-RU" sz="1400" dirty="0"/>
        </a:p>
      </dgm:t>
    </dgm:pt>
    <dgm:pt modelId="{F8FE47B0-9CCE-4BD5-8823-FC6E4418451A}" type="parTrans" cxnId="{55B896BC-4F8F-43E0-AD2C-2493DA736747}">
      <dgm:prSet/>
      <dgm:spPr/>
      <dgm:t>
        <a:bodyPr/>
        <a:lstStyle/>
        <a:p>
          <a:endParaRPr lang="ru-RU"/>
        </a:p>
      </dgm:t>
    </dgm:pt>
    <dgm:pt modelId="{DB48E274-0D6D-4F7C-A03B-427ADF088520}" type="sibTrans" cxnId="{55B896BC-4F8F-43E0-AD2C-2493DA736747}">
      <dgm:prSet/>
      <dgm:spPr/>
      <dgm:t>
        <a:bodyPr/>
        <a:lstStyle/>
        <a:p>
          <a:endParaRPr lang="ru-RU"/>
        </a:p>
      </dgm:t>
    </dgm:pt>
    <dgm:pt modelId="{D37CA0C1-D48C-4B83-8D60-1314970D6B56}" type="pres">
      <dgm:prSet presAssocID="{E0C0F5EF-8094-4E22-8F0B-B14F5AD998B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8FFDFB-AE7F-4CE2-A009-3D6FB717B560}" type="pres">
      <dgm:prSet presAssocID="{E59511D1-C4F9-4E1E-BE81-C083EC77F51F}" presName="composite" presStyleCnt="0"/>
      <dgm:spPr/>
    </dgm:pt>
    <dgm:pt modelId="{BBEC4C11-2393-4AEC-9E14-46228988EF6E}" type="pres">
      <dgm:prSet presAssocID="{E59511D1-C4F9-4E1E-BE81-C083EC77F51F}" presName="imgShp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E73028A-45E5-46FB-9ACC-45291419951E}" type="pres">
      <dgm:prSet presAssocID="{E59511D1-C4F9-4E1E-BE81-C083EC77F51F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2E114-F215-4BE7-809F-30CB674D0794}" type="pres">
      <dgm:prSet presAssocID="{10DF5FC8-6C96-4BD9-BF2B-146C750BD9B5}" presName="spacing" presStyleCnt="0"/>
      <dgm:spPr/>
    </dgm:pt>
    <dgm:pt modelId="{049D25B0-44F1-43D9-86D4-5406AC4AED8D}" type="pres">
      <dgm:prSet presAssocID="{DA18046D-F42D-414D-8B93-D5FC70B28CB2}" presName="composite" presStyleCnt="0"/>
      <dgm:spPr/>
    </dgm:pt>
    <dgm:pt modelId="{09B646C2-4026-4280-9E42-52B931E2B13F}" type="pres">
      <dgm:prSet presAssocID="{DA18046D-F42D-414D-8B93-D5FC70B28CB2}" presName="imgShp" presStyleLbl="fgImgPlace1" presStyleIdx="1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56D0BBC-F3D4-4FE1-8253-AD8A7639F3CF}" type="pres">
      <dgm:prSet presAssocID="{DA18046D-F42D-414D-8B93-D5FC70B28CB2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2EEC41-5A96-41ED-8C12-E81D0ABD6A58}" type="presOf" srcId="{E59511D1-C4F9-4E1E-BE81-C083EC77F51F}" destId="{EE73028A-45E5-46FB-9ACC-45291419951E}" srcOrd="0" destOrd="0" presId="urn:microsoft.com/office/officeart/2005/8/layout/vList3"/>
    <dgm:cxn modelId="{55B896BC-4F8F-43E0-AD2C-2493DA736747}" srcId="{E0C0F5EF-8094-4E22-8F0B-B14F5AD998B2}" destId="{DA18046D-F42D-414D-8B93-D5FC70B28CB2}" srcOrd="1" destOrd="0" parTransId="{F8FE47B0-9CCE-4BD5-8823-FC6E4418451A}" sibTransId="{DB48E274-0D6D-4F7C-A03B-427ADF088520}"/>
    <dgm:cxn modelId="{6CB9C4DC-B361-4F2C-A4D2-4E70491E9CDE}" type="presOf" srcId="{E0C0F5EF-8094-4E22-8F0B-B14F5AD998B2}" destId="{D37CA0C1-D48C-4B83-8D60-1314970D6B56}" srcOrd="0" destOrd="0" presId="urn:microsoft.com/office/officeart/2005/8/layout/vList3"/>
    <dgm:cxn modelId="{491CB952-B4BF-4F01-B39D-32DC9F129F86}" type="presOf" srcId="{DA18046D-F42D-414D-8B93-D5FC70B28CB2}" destId="{556D0BBC-F3D4-4FE1-8253-AD8A7639F3CF}" srcOrd="0" destOrd="0" presId="urn:microsoft.com/office/officeart/2005/8/layout/vList3"/>
    <dgm:cxn modelId="{62F88FB8-7339-426F-9BFB-3003C81B1EE9}" srcId="{E0C0F5EF-8094-4E22-8F0B-B14F5AD998B2}" destId="{E59511D1-C4F9-4E1E-BE81-C083EC77F51F}" srcOrd="0" destOrd="0" parTransId="{4DEB25F2-09F4-424F-B50A-323202B3C1CB}" sibTransId="{10DF5FC8-6C96-4BD9-BF2B-146C750BD9B5}"/>
    <dgm:cxn modelId="{9B18F86D-E86F-42E5-A501-CF168C113DF8}" type="presParOf" srcId="{D37CA0C1-D48C-4B83-8D60-1314970D6B56}" destId="{008FFDFB-AE7F-4CE2-A009-3D6FB717B560}" srcOrd="0" destOrd="0" presId="urn:microsoft.com/office/officeart/2005/8/layout/vList3"/>
    <dgm:cxn modelId="{996C4D02-F136-4CF2-89C8-FAB98CCE7FF2}" type="presParOf" srcId="{008FFDFB-AE7F-4CE2-A009-3D6FB717B560}" destId="{BBEC4C11-2393-4AEC-9E14-46228988EF6E}" srcOrd="0" destOrd="0" presId="urn:microsoft.com/office/officeart/2005/8/layout/vList3"/>
    <dgm:cxn modelId="{787A68EF-C142-4CAE-8204-1105F9DFFEC5}" type="presParOf" srcId="{008FFDFB-AE7F-4CE2-A009-3D6FB717B560}" destId="{EE73028A-45E5-46FB-9ACC-45291419951E}" srcOrd="1" destOrd="0" presId="urn:microsoft.com/office/officeart/2005/8/layout/vList3"/>
    <dgm:cxn modelId="{D532EFFB-C3FD-4621-A2BB-F093CAFBE772}" type="presParOf" srcId="{D37CA0C1-D48C-4B83-8D60-1314970D6B56}" destId="{AF32E114-F215-4BE7-809F-30CB674D0794}" srcOrd="1" destOrd="0" presId="urn:microsoft.com/office/officeart/2005/8/layout/vList3"/>
    <dgm:cxn modelId="{011351E4-92EA-41A3-A088-833DC019DCD6}" type="presParOf" srcId="{D37CA0C1-D48C-4B83-8D60-1314970D6B56}" destId="{049D25B0-44F1-43D9-86D4-5406AC4AED8D}" srcOrd="2" destOrd="0" presId="urn:microsoft.com/office/officeart/2005/8/layout/vList3"/>
    <dgm:cxn modelId="{40DEF7FC-FD9E-443C-A55A-B0D86450B56E}" type="presParOf" srcId="{049D25B0-44F1-43D9-86D4-5406AC4AED8D}" destId="{09B646C2-4026-4280-9E42-52B931E2B13F}" srcOrd="0" destOrd="0" presId="urn:microsoft.com/office/officeart/2005/8/layout/vList3"/>
    <dgm:cxn modelId="{1D8C02A5-EF44-4AB3-A11D-4E692ED8E576}" type="presParOf" srcId="{049D25B0-44F1-43D9-86D4-5406AC4AED8D}" destId="{556D0BBC-F3D4-4FE1-8253-AD8A7639F3C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B1CDE470-A524-42DC-8C9E-07CD1490B947}" type="doc">
      <dgm:prSet loTypeId="urn:microsoft.com/office/officeart/2005/8/layout/vList2#20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altLang="en-US"/>
        </a:p>
      </dgm:t>
    </dgm:pt>
    <dgm:pt modelId="{05124337-DE93-4E93-8DAC-3D0B59563980}">
      <dgm:prSet phldr="0" custT="1"/>
      <dgm:spPr/>
      <dgm:t>
        <a:bodyPr vert="horz" wrap="square"/>
        <a:lstStyle/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baseline="0" dirty="0" smtClean="0">
              <a:rtl val="0"/>
            </a:rPr>
            <a:t>Внедрены современные механизмы обеспеченности                      специализированной медицинской помощи в отдаленных районах</a:t>
          </a:r>
          <a:endParaRPr altLang="en-US" sz="1800" b="1" dirty="0"/>
        </a:p>
      </dgm:t>
    </dgm:pt>
    <dgm:pt modelId="{92F8AF94-3C77-4948-B722-FF6B428E8AEA}" type="parTrans" cxnId="{9E3C3BF4-2F0B-4FF2-97B8-D70267B434AF}">
      <dgm:prSet/>
      <dgm:spPr/>
      <dgm:t>
        <a:bodyPr/>
        <a:lstStyle/>
        <a:p>
          <a:endParaRPr lang="ru-RU"/>
        </a:p>
      </dgm:t>
    </dgm:pt>
    <dgm:pt modelId="{9930529A-39A2-4A95-9BC9-7F5DE7EAD6FD}" type="sibTrans" cxnId="{9E3C3BF4-2F0B-4FF2-97B8-D70267B434AF}">
      <dgm:prSet/>
      <dgm:spPr/>
      <dgm:t>
        <a:bodyPr/>
        <a:lstStyle/>
        <a:p>
          <a:endParaRPr lang="ru-RU"/>
        </a:p>
      </dgm:t>
    </dgm:pt>
    <dgm:pt modelId="{4271A5A2-4076-46A1-9F15-7F2F738B7067}" type="pres">
      <dgm:prSet presAssocID="{B1CDE470-A524-42DC-8C9E-07CD1490B9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DF357C-FB1B-487B-B2BF-A6156D0C6C60}" type="pres">
      <dgm:prSet presAssocID="{05124337-DE93-4E93-8DAC-3D0B59563980}" presName="parentText" presStyleLbl="node1" presStyleIdx="0" presStyleCnt="1" custScaleY="252978" custLinFactNeighborY="-267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71B24E-6BC7-4687-B5B9-71B75395A76F}" type="presOf" srcId="{B1CDE470-A524-42DC-8C9E-07CD1490B947}" destId="{4271A5A2-4076-46A1-9F15-7F2F738B7067}" srcOrd="0" destOrd="0" presId="urn:microsoft.com/office/officeart/2005/8/layout/vList2#20"/>
    <dgm:cxn modelId="{9E3C3BF4-2F0B-4FF2-97B8-D70267B434AF}" srcId="{B1CDE470-A524-42DC-8C9E-07CD1490B947}" destId="{05124337-DE93-4E93-8DAC-3D0B59563980}" srcOrd="0" destOrd="0" parTransId="{92F8AF94-3C77-4948-B722-FF6B428E8AEA}" sibTransId="{9930529A-39A2-4A95-9BC9-7F5DE7EAD6FD}"/>
    <dgm:cxn modelId="{2C21370A-F13A-4949-A0FD-DD45D1E11A0F}" type="presOf" srcId="{05124337-DE93-4E93-8DAC-3D0B59563980}" destId="{04DF357C-FB1B-487B-B2BF-A6156D0C6C60}" srcOrd="0" destOrd="0" presId="urn:microsoft.com/office/officeart/2005/8/layout/vList2#20"/>
    <dgm:cxn modelId="{84CAEF87-4813-4EA0-89C3-CCE134B2CFB0}" type="presParOf" srcId="{4271A5A2-4076-46A1-9F15-7F2F738B7067}" destId="{04DF357C-FB1B-487B-B2BF-A6156D0C6C60}" srcOrd="0" destOrd="0" presId="urn:microsoft.com/office/officeart/2005/8/layout/vList2#2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7163DAB-EAF6-4B7A-98E3-8EBEF0A201E1}" type="doc">
      <dgm:prSet loTypeId="urn:microsoft.com/office/officeart/2005/8/layout/defaul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E111AA-B15F-44B2-8FB2-30A2DCC77284}">
      <dgm:prSet/>
      <dgm:spPr/>
      <dgm:t>
        <a:bodyPr/>
        <a:lstStyle/>
        <a:p>
          <a:r>
            <a:rPr lang="ru-RU" smtClean="0"/>
            <a:t>выездные формы работы </a:t>
          </a:r>
          <a:endParaRPr lang="ru-RU"/>
        </a:p>
      </dgm:t>
    </dgm:pt>
    <dgm:pt modelId="{1E5E8960-218A-42EB-8A82-50B09FD39213}" type="parTrans" cxnId="{F4A908A5-CAA0-4817-A04F-D82133732BC8}">
      <dgm:prSet/>
      <dgm:spPr/>
      <dgm:t>
        <a:bodyPr/>
        <a:lstStyle/>
        <a:p>
          <a:endParaRPr lang="ru-RU"/>
        </a:p>
      </dgm:t>
    </dgm:pt>
    <dgm:pt modelId="{13909A73-276F-49DB-9205-C976190D901F}" type="sibTrans" cxnId="{F4A908A5-CAA0-4817-A04F-D82133732BC8}">
      <dgm:prSet/>
      <dgm:spPr/>
      <dgm:t>
        <a:bodyPr/>
        <a:lstStyle/>
        <a:p>
          <a:endParaRPr lang="ru-RU"/>
        </a:p>
      </dgm:t>
    </dgm:pt>
    <dgm:pt modelId="{E31AEE92-2AAB-4AA3-9984-1007194C9BC4}">
      <dgm:prSet/>
      <dgm:spPr/>
      <dgm:t>
        <a:bodyPr/>
        <a:lstStyle/>
        <a:p>
          <a:r>
            <a:rPr lang="ru-RU" dirty="0" smtClean="0"/>
            <a:t>телемедицинские консультации</a:t>
          </a:r>
          <a:endParaRPr lang="ru-RU" dirty="0"/>
        </a:p>
      </dgm:t>
    </dgm:pt>
    <dgm:pt modelId="{FF60C4E0-2A0C-490F-82AC-655589BE1B4C}" type="parTrans" cxnId="{76F65243-3156-4F6A-A987-0881F529C880}">
      <dgm:prSet/>
      <dgm:spPr/>
      <dgm:t>
        <a:bodyPr/>
        <a:lstStyle/>
        <a:p>
          <a:endParaRPr lang="ru-RU"/>
        </a:p>
      </dgm:t>
    </dgm:pt>
    <dgm:pt modelId="{1BDCB7F8-FB5B-4085-899F-10D365005B6E}" type="sibTrans" cxnId="{76F65243-3156-4F6A-A987-0881F529C880}">
      <dgm:prSet/>
      <dgm:spPr/>
      <dgm:t>
        <a:bodyPr/>
        <a:lstStyle/>
        <a:p>
          <a:endParaRPr lang="ru-RU"/>
        </a:p>
      </dgm:t>
    </dgm:pt>
    <dgm:pt modelId="{540BAFEA-FADB-48D0-AE7A-6B990386ACE0}" type="pres">
      <dgm:prSet presAssocID="{C7163DAB-EAF6-4B7A-98E3-8EBEF0A201E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924180-37E2-4EEE-9C1F-CFE568DD630A}" type="pres">
      <dgm:prSet presAssocID="{2AE111AA-B15F-44B2-8FB2-30A2DCC77284}" presName="node" presStyleLbl="node1" presStyleIdx="0" presStyleCnt="2" custLinFactY="22234" custLinFactNeighborX="-478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D041B-1353-4BE4-93C6-D6AC0A12F94F}" type="pres">
      <dgm:prSet presAssocID="{13909A73-276F-49DB-9205-C976190D901F}" presName="sibTrans" presStyleCnt="0"/>
      <dgm:spPr/>
    </dgm:pt>
    <dgm:pt modelId="{5D9B8AD1-187C-481A-B984-342B4B984C59}" type="pres">
      <dgm:prSet presAssocID="{E31AEE92-2AAB-4AA3-9984-1007194C9BC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A908A5-CAA0-4817-A04F-D82133732BC8}" srcId="{C7163DAB-EAF6-4B7A-98E3-8EBEF0A201E1}" destId="{2AE111AA-B15F-44B2-8FB2-30A2DCC77284}" srcOrd="0" destOrd="0" parTransId="{1E5E8960-218A-42EB-8A82-50B09FD39213}" sibTransId="{13909A73-276F-49DB-9205-C976190D901F}"/>
    <dgm:cxn modelId="{63EB7268-58C2-4ABE-AEE2-B42ED45B250E}" type="presOf" srcId="{C7163DAB-EAF6-4B7A-98E3-8EBEF0A201E1}" destId="{540BAFEA-FADB-48D0-AE7A-6B990386ACE0}" srcOrd="0" destOrd="0" presId="urn:microsoft.com/office/officeart/2005/8/layout/default"/>
    <dgm:cxn modelId="{76F65243-3156-4F6A-A987-0881F529C880}" srcId="{C7163DAB-EAF6-4B7A-98E3-8EBEF0A201E1}" destId="{E31AEE92-2AAB-4AA3-9984-1007194C9BC4}" srcOrd="1" destOrd="0" parTransId="{FF60C4E0-2A0C-490F-82AC-655589BE1B4C}" sibTransId="{1BDCB7F8-FB5B-4085-899F-10D365005B6E}"/>
    <dgm:cxn modelId="{3D4A778B-7FDA-461E-BD70-517B1CE3EAEB}" type="presOf" srcId="{E31AEE92-2AAB-4AA3-9984-1007194C9BC4}" destId="{5D9B8AD1-187C-481A-B984-342B4B984C59}" srcOrd="0" destOrd="0" presId="urn:microsoft.com/office/officeart/2005/8/layout/default"/>
    <dgm:cxn modelId="{F472D49C-8F88-426A-8C35-69337FDF1A2A}" type="presOf" srcId="{2AE111AA-B15F-44B2-8FB2-30A2DCC77284}" destId="{FF924180-37E2-4EEE-9C1F-CFE568DD630A}" srcOrd="0" destOrd="0" presId="urn:microsoft.com/office/officeart/2005/8/layout/default"/>
    <dgm:cxn modelId="{05362AD3-F0DD-47A0-9445-5FEDD85F828B}" type="presParOf" srcId="{540BAFEA-FADB-48D0-AE7A-6B990386ACE0}" destId="{FF924180-37E2-4EEE-9C1F-CFE568DD630A}" srcOrd="0" destOrd="0" presId="urn:microsoft.com/office/officeart/2005/8/layout/default"/>
    <dgm:cxn modelId="{3AD858AA-4DB0-44E7-88BF-5B5505503F0F}" type="presParOf" srcId="{540BAFEA-FADB-48D0-AE7A-6B990386ACE0}" destId="{D7FD041B-1353-4BE4-93C6-D6AC0A12F94F}" srcOrd="1" destOrd="0" presId="urn:microsoft.com/office/officeart/2005/8/layout/default"/>
    <dgm:cxn modelId="{239A69DC-4C69-49EC-B283-A7065E4E5F59}" type="presParOf" srcId="{540BAFEA-FADB-48D0-AE7A-6B990386ACE0}" destId="{5D9B8AD1-187C-481A-B984-342B4B984C5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E304EED9-7068-4298-8C6A-AC014338123C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8E8EDAD2-76A2-4EF0-9C37-534A1B4A8ABC}" type="pres">
      <dgm:prSet presAssocID="{E304EED9-7068-4298-8C6A-AC014338123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00C1522-528A-42AE-A6D3-9E6C85F879BF}" type="presOf" srcId="{E304EED9-7068-4298-8C6A-AC014338123C}" destId="{8E8EDAD2-76A2-4EF0-9C37-534A1B4A8A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AC98D4F1-3FC9-4508-93A3-9C4B3F17CE02}" type="doc">
      <dgm:prSet loTypeId="urn:microsoft.com/office/officeart/2005/8/layout/vList2#32" qsTypeId="urn:microsoft.com/office/officeart/2005/8/quickstyle/simple2#19" csTypeId="urn:microsoft.com/office/officeart/2005/8/colors/accent5_5#17" phldr="1"/>
      <dgm:spPr/>
      <dgm:t>
        <a:bodyPr/>
        <a:lstStyle/>
        <a:p>
          <a:endParaRPr altLang="en-US"/>
        </a:p>
      </dgm:t>
    </dgm:pt>
    <dgm:pt modelId="{048B7455-D916-4F93-B95F-9C112B57FFE2}" type="pres">
      <dgm:prSet presAssocID="{AC98D4F1-3FC9-4508-93A3-9C4B3F17CE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D0002DD-BC33-4E11-B6B1-CFAA1CAA433F}" type="presOf" srcId="{AC98D4F1-3FC9-4508-93A3-9C4B3F17CE02}" destId="{048B7455-D916-4F93-B95F-9C112B57FFE2}" srcOrd="0" destOrd="0" presId="urn:microsoft.com/office/officeart/2005/8/layout/vList2#3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DAB4905D-781D-4B0A-B84F-4D45C469C06C}" type="doc">
      <dgm:prSet loTypeId="urn:microsoft.com/office/officeart/2005/8/layout/vList3" loCatId="list" qsTypeId="urn:microsoft.com/office/officeart/2005/8/quickstyle/simple3#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9F4124CC-8401-49C5-917D-DB53C2677314}">
      <dgm:prSet custT="1"/>
      <dgm:spPr/>
      <dgm:t>
        <a:bodyPr/>
        <a:lstStyle/>
        <a:p>
          <a:pPr rtl="0"/>
          <a:r>
            <a:rPr lang="ru-RU" sz="1400" b="0" i="0" baseline="0" dirty="0" smtClean="0"/>
            <a:t>На базе «Областного центра оказания психиатрической и наркологической помощи» </a:t>
          </a:r>
          <a:r>
            <a:rPr lang="ru-RU" sz="1400" b="1" i="0" baseline="0" dirty="0" smtClean="0"/>
            <a:t>открылась единственная в регионе химико-токсикологическая лаборатория</a:t>
          </a:r>
          <a:r>
            <a:rPr lang="ru-RU" sz="1400" b="0" i="0" baseline="0" dirty="0" smtClean="0"/>
            <a:t> оснащенная современным оборудованием отечественного производителя, которая охватывает исследованиями весь регион. Лаборатория нашего Центра является уникальной на всех новых территориях (ЛНР, ДНР, Херсонской области).</a:t>
          </a:r>
          <a:endParaRPr lang="ru-RU" sz="1400" dirty="0"/>
        </a:p>
      </dgm:t>
    </dgm:pt>
    <dgm:pt modelId="{4D40E850-4A0B-4F44-8758-1A21455B8B26}" type="parTrans" cxnId="{B6F4F95A-8523-4475-A9A4-2CF291119C3F}">
      <dgm:prSet/>
      <dgm:spPr/>
      <dgm:t>
        <a:bodyPr/>
        <a:lstStyle/>
        <a:p>
          <a:endParaRPr lang="ru-RU"/>
        </a:p>
      </dgm:t>
    </dgm:pt>
    <dgm:pt modelId="{52A6A970-5856-4ADB-8A9E-40D1D3058D93}" type="sibTrans" cxnId="{B6F4F95A-8523-4475-A9A4-2CF291119C3F}">
      <dgm:prSet/>
      <dgm:spPr/>
      <dgm:t>
        <a:bodyPr/>
        <a:lstStyle/>
        <a:p>
          <a:endParaRPr lang="ru-RU"/>
        </a:p>
      </dgm:t>
    </dgm:pt>
    <dgm:pt modelId="{65DC4891-C715-44DE-A8A0-E18F0A3B63F8}" type="pres">
      <dgm:prSet presAssocID="{DAB4905D-781D-4B0A-B84F-4D45C469C06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52DD90-46CB-47FF-9461-7D4E878D0DE8}" type="pres">
      <dgm:prSet presAssocID="{9F4124CC-8401-49C5-917D-DB53C2677314}" presName="composite" presStyleCnt="0"/>
      <dgm:spPr/>
    </dgm:pt>
    <dgm:pt modelId="{387F45BE-4A9D-42AF-BCFA-96A54F143970}" type="pres">
      <dgm:prSet presAssocID="{9F4124CC-8401-49C5-917D-DB53C2677314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5FD2B50-6774-4D51-8EE2-5E339A21DDD5}" type="pres">
      <dgm:prSet presAssocID="{9F4124CC-8401-49C5-917D-DB53C2677314}" presName="txShp" presStyleLbl="node1" presStyleIdx="0" presStyleCnt="1" custScaleY="100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0E55BC-7ACF-4001-B1EF-A9BA3F465C36}" type="presOf" srcId="{9F4124CC-8401-49C5-917D-DB53C2677314}" destId="{85FD2B50-6774-4D51-8EE2-5E339A21DDD5}" srcOrd="0" destOrd="0" presId="urn:microsoft.com/office/officeart/2005/8/layout/vList3"/>
    <dgm:cxn modelId="{8A4BF8B3-8155-4FE8-8580-8ADC22F19750}" type="presOf" srcId="{DAB4905D-781D-4B0A-B84F-4D45C469C06C}" destId="{65DC4891-C715-44DE-A8A0-E18F0A3B63F8}" srcOrd="0" destOrd="0" presId="urn:microsoft.com/office/officeart/2005/8/layout/vList3"/>
    <dgm:cxn modelId="{B6F4F95A-8523-4475-A9A4-2CF291119C3F}" srcId="{DAB4905D-781D-4B0A-B84F-4D45C469C06C}" destId="{9F4124CC-8401-49C5-917D-DB53C2677314}" srcOrd="0" destOrd="0" parTransId="{4D40E850-4A0B-4F44-8758-1A21455B8B26}" sibTransId="{52A6A970-5856-4ADB-8A9E-40D1D3058D93}"/>
    <dgm:cxn modelId="{AC53B0B9-16ED-4AE5-A165-22F977E3DEB5}" type="presParOf" srcId="{65DC4891-C715-44DE-A8A0-E18F0A3B63F8}" destId="{8E52DD90-46CB-47FF-9461-7D4E878D0DE8}" srcOrd="0" destOrd="0" presId="urn:microsoft.com/office/officeart/2005/8/layout/vList3"/>
    <dgm:cxn modelId="{0EC2D9DC-CDA0-46D9-B662-BA0CAD96B76D}" type="presParOf" srcId="{8E52DD90-46CB-47FF-9461-7D4E878D0DE8}" destId="{387F45BE-4A9D-42AF-BCFA-96A54F143970}" srcOrd="0" destOrd="0" presId="urn:microsoft.com/office/officeart/2005/8/layout/vList3"/>
    <dgm:cxn modelId="{D2FCF3E9-698E-4BAA-BFAB-2E911383B3D7}" type="presParOf" srcId="{8E52DD90-46CB-47FF-9461-7D4E878D0DE8}" destId="{85FD2B50-6774-4D51-8EE2-5E339A21DDD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7F6643-B5EB-4582-B302-B62564F0A10B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2AA54E3-13A3-483D-9ABF-88FB2881EFC2}">
      <dgm:prSet custT="1"/>
      <dgm:spPr/>
      <dgm:t>
        <a:bodyPr/>
        <a:lstStyle/>
        <a:p>
          <a:pPr rtl="0"/>
          <a:r>
            <a:rPr lang="ru-RU" sz="1400" dirty="0" smtClean="0"/>
            <a:t>Укрепить первичное звено здравоохранения</a:t>
          </a:r>
          <a:endParaRPr lang="ru-RU" sz="1400" dirty="0"/>
        </a:p>
      </dgm:t>
    </dgm:pt>
    <dgm:pt modelId="{EE7E5290-B33D-4F61-BB57-14A7260F3252}" type="parTrans" cxnId="{A5491D8E-E0FA-49BC-99EE-885BCED74C3C}">
      <dgm:prSet/>
      <dgm:spPr/>
      <dgm:t>
        <a:bodyPr/>
        <a:lstStyle/>
        <a:p>
          <a:endParaRPr lang="ru-RU"/>
        </a:p>
      </dgm:t>
    </dgm:pt>
    <dgm:pt modelId="{CB56377E-BA3B-4803-A369-0C1F16905037}" type="sibTrans" cxnId="{A5491D8E-E0FA-49BC-99EE-885BCED74C3C}">
      <dgm:prSet/>
      <dgm:spPr/>
      <dgm:t>
        <a:bodyPr/>
        <a:lstStyle/>
        <a:p>
          <a:endParaRPr lang="ru-RU"/>
        </a:p>
      </dgm:t>
    </dgm:pt>
    <dgm:pt modelId="{AA5ED40C-8EF0-4B9B-9D05-4910D0663BB4}">
      <dgm:prSet/>
      <dgm:spPr/>
      <dgm:t>
        <a:bodyPr/>
        <a:lstStyle/>
        <a:p>
          <a:pPr rtl="0"/>
          <a:r>
            <a:rPr lang="ru-RU" dirty="0" smtClean="0"/>
            <a:t>Обеспечить </a:t>
          </a:r>
          <a:r>
            <a:rPr lang="ru-RU" dirty="0" smtClean="0"/>
            <a:t>полноценную и качественную медицинскую помощь по профилю «психиатрия» и </a:t>
          </a:r>
          <a:r>
            <a:rPr lang="ru-RU" dirty="0" smtClean="0"/>
            <a:t>«психиатрия-наркология</a:t>
          </a:r>
          <a:r>
            <a:rPr lang="ru-RU" dirty="0" smtClean="0"/>
            <a:t>» жителям Запорожской области</a:t>
          </a:r>
          <a:endParaRPr lang="ru-RU" dirty="0"/>
        </a:p>
      </dgm:t>
    </dgm:pt>
    <dgm:pt modelId="{5E30CF86-0ADE-402E-B7F7-A507E4CB606D}" type="parTrans" cxnId="{5B49A112-B25B-4D22-8A87-F773F6B50816}">
      <dgm:prSet/>
      <dgm:spPr/>
      <dgm:t>
        <a:bodyPr/>
        <a:lstStyle/>
        <a:p>
          <a:endParaRPr lang="ru-RU"/>
        </a:p>
      </dgm:t>
    </dgm:pt>
    <dgm:pt modelId="{92524EF9-54F6-4EEF-8471-4A8E0CE4A3DA}" type="sibTrans" cxnId="{5B49A112-B25B-4D22-8A87-F773F6B50816}">
      <dgm:prSet/>
      <dgm:spPr/>
      <dgm:t>
        <a:bodyPr/>
        <a:lstStyle/>
        <a:p>
          <a:endParaRPr lang="ru-RU"/>
        </a:p>
      </dgm:t>
    </dgm:pt>
    <dgm:pt modelId="{7BCE99A9-508B-487A-B323-D07517ADE117}">
      <dgm:prSet custT="1"/>
      <dgm:spPr/>
      <dgm:t>
        <a:bodyPr/>
        <a:lstStyle/>
        <a:p>
          <a:pPr rtl="0"/>
          <a:r>
            <a:rPr lang="ru-RU" sz="1400" dirty="0" smtClean="0"/>
            <a:t>Сформировать доверительные отношения с пациентами</a:t>
          </a:r>
          <a:endParaRPr lang="ru-RU" sz="1400" dirty="0"/>
        </a:p>
      </dgm:t>
    </dgm:pt>
    <dgm:pt modelId="{18506F18-F687-4D34-870D-9DFD0604DE51}" type="parTrans" cxnId="{EEAF0697-363C-4C70-8F9C-C044120198DB}">
      <dgm:prSet/>
      <dgm:spPr/>
      <dgm:t>
        <a:bodyPr/>
        <a:lstStyle/>
        <a:p>
          <a:endParaRPr lang="ru-RU"/>
        </a:p>
      </dgm:t>
    </dgm:pt>
    <dgm:pt modelId="{47F0E2DF-355B-40F9-814A-E34E9C57F2C2}" type="sibTrans" cxnId="{EEAF0697-363C-4C70-8F9C-C044120198DB}">
      <dgm:prSet/>
      <dgm:spPr/>
      <dgm:t>
        <a:bodyPr/>
        <a:lstStyle/>
        <a:p>
          <a:endParaRPr lang="ru-RU"/>
        </a:p>
      </dgm:t>
    </dgm:pt>
    <dgm:pt modelId="{0E8EE51C-989D-4DAB-A156-8BFEA5797042}" type="pres">
      <dgm:prSet presAssocID="{4C7F6643-B5EB-4582-B302-B62564F0A10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D11F67-8327-4AEB-8C4C-36C933E78709}" type="pres">
      <dgm:prSet presAssocID="{B2AA54E3-13A3-483D-9ABF-88FB2881EFC2}" presName="composite" presStyleCnt="0"/>
      <dgm:spPr/>
      <dgm:t>
        <a:bodyPr/>
        <a:lstStyle/>
        <a:p>
          <a:endParaRPr lang="ru-RU"/>
        </a:p>
      </dgm:t>
    </dgm:pt>
    <dgm:pt modelId="{D22DE409-9F8D-443E-95A2-ABA9E468349E}" type="pres">
      <dgm:prSet presAssocID="{B2AA54E3-13A3-483D-9ABF-88FB2881EFC2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4E33555-36D6-40B7-A93D-D635B7B000C0}" type="pres">
      <dgm:prSet presAssocID="{B2AA54E3-13A3-483D-9ABF-88FB2881EFC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A78E06-185C-459D-8ED4-60EC5E907C32}" type="pres">
      <dgm:prSet presAssocID="{CB56377E-BA3B-4803-A369-0C1F16905037}" presName="spacing" presStyleCnt="0"/>
      <dgm:spPr/>
      <dgm:t>
        <a:bodyPr/>
        <a:lstStyle/>
        <a:p>
          <a:endParaRPr lang="ru-RU"/>
        </a:p>
      </dgm:t>
    </dgm:pt>
    <dgm:pt modelId="{708EAC25-617C-4786-A2A4-BED20DFCBE67}" type="pres">
      <dgm:prSet presAssocID="{AA5ED40C-8EF0-4B9B-9D05-4910D0663BB4}" presName="composite" presStyleCnt="0"/>
      <dgm:spPr/>
      <dgm:t>
        <a:bodyPr/>
        <a:lstStyle/>
        <a:p>
          <a:endParaRPr lang="ru-RU"/>
        </a:p>
      </dgm:t>
    </dgm:pt>
    <dgm:pt modelId="{D35D32F8-E831-4EAA-B0BC-FADED1192C52}" type="pres">
      <dgm:prSet presAssocID="{AA5ED40C-8EF0-4B9B-9D05-4910D0663BB4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E9C1500-55C3-4199-ACE4-306FB83B296D}" type="pres">
      <dgm:prSet presAssocID="{AA5ED40C-8EF0-4B9B-9D05-4910D0663BB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D86E5-355F-4C81-8363-1B07A7D25016}" type="pres">
      <dgm:prSet presAssocID="{92524EF9-54F6-4EEF-8471-4A8E0CE4A3DA}" presName="spacing" presStyleCnt="0"/>
      <dgm:spPr/>
      <dgm:t>
        <a:bodyPr/>
        <a:lstStyle/>
        <a:p>
          <a:endParaRPr lang="ru-RU"/>
        </a:p>
      </dgm:t>
    </dgm:pt>
    <dgm:pt modelId="{1F7B1E77-E385-47A5-BDF6-511BEF1CEB46}" type="pres">
      <dgm:prSet presAssocID="{7BCE99A9-508B-487A-B323-D07517ADE117}" presName="composite" presStyleCnt="0"/>
      <dgm:spPr/>
      <dgm:t>
        <a:bodyPr/>
        <a:lstStyle/>
        <a:p>
          <a:endParaRPr lang="ru-RU"/>
        </a:p>
      </dgm:t>
    </dgm:pt>
    <dgm:pt modelId="{938FF5CB-1E18-4FE3-AB7C-DF1D6F074306}" type="pres">
      <dgm:prSet presAssocID="{7BCE99A9-508B-487A-B323-D07517ADE117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E16B2DF-369A-482B-B6A2-BEACBF7440D2}" type="pres">
      <dgm:prSet presAssocID="{7BCE99A9-508B-487A-B323-D07517ADE11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60EB37-61CA-45EF-B434-57E8EC2980E6}" type="presOf" srcId="{7BCE99A9-508B-487A-B323-D07517ADE117}" destId="{FE16B2DF-369A-482B-B6A2-BEACBF7440D2}" srcOrd="0" destOrd="0" presId="urn:microsoft.com/office/officeart/2005/8/layout/vList3"/>
    <dgm:cxn modelId="{A5491D8E-E0FA-49BC-99EE-885BCED74C3C}" srcId="{4C7F6643-B5EB-4582-B302-B62564F0A10B}" destId="{B2AA54E3-13A3-483D-9ABF-88FB2881EFC2}" srcOrd="0" destOrd="0" parTransId="{EE7E5290-B33D-4F61-BB57-14A7260F3252}" sibTransId="{CB56377E-BA3B-4803-A369-0C1F16905037}"/>
    <dgm:cxn modelId="{EEAF0697-363C-4C70-8F9C-C044120198DB}" srcId="{4C7F6643-B5EB-4582-B302-B62564F0A10B}" destId="{7BCE99A9-508B-487A-B323-D07517ADE117}" srcOrd="2" destOrd="0" parTransId="{18506F18-F687-4D34-870D-9DFD0604DE51}" sibTransId="{47F0E2DF-355B-40F9-814A-E34E9C57F2C2}"/>
    <dgm:cxn modelId="{234B7433-C6E6-4544-A054-878A3A8E4144}" type="presOf" srcId="{AA5ED40C-8EF0-4B9B-9D05-4910D0663BB4}" destId="{AE9C1500-55C3-4199-ACE4-306FB83B296D}" srcOrd="0" destOrd="0" presId="urn:microsoft.com/office/officeart/2005/8/layout/vList3"/>
    <dgm:cxn modelId="{CBC30863-02C4-485C-AB0B-1718E99AAB8E}" type="presOf" srcId="{B2AA54E3-13A3-483D-9ABF-88FB2881EFC2}" destId="{84E33555-36D6-40B7-A93D-D635B7B000C0}" srcOrd="0" destOrd="0" presId="urn:microsoft.com/office/officeart/2005/8/layout/vList3"/>
    <dgm:cxn modelId="{A12DAA09-55F7-4AE0-B777-2705E550A7EA}" type="presOf" srcId="{4C7F6643-B5EB-4582-B302-B62564F0A10B}" destId="{0E8EE51C-989D-4DAB-A156-8BFEA5797042}" srcOrd="0" destOrd="0" presId="urn:microsoft.com/office/officeart/2005/8/layout/vList3"/>
    <dgm:cxn modelId="{5B49A112-B25B-4D22-8A87-F773F6B50816}" srcId="{4C7F6643-B5EB-4582-B302-B62564F0A10B}" destId="{AA5ED40C-8EF0-4B9B-9D05-4910D0663BB4}" srcOrd="1" destOrd="0" parTransId="{5E30CF86-0ADE-402E-B7F7-A507E4CB606D}" sibTransId="{92524EF9-54F6-4EEF-8471-4A8E0CE4A3DA}"/>
    <dgm:cxn modelId="{66A90874-104D-452D-98D5-15A4588D0F70}" type="presParOf" srcId="{0E8EE51C-989D-4DAB-A156-8BFEA5797042}" destId="{99D11F67-8327-4AEB-8C4C-36C933E78709}" srcOrd="0" destOrd="0" presId="urn:microsoft.com/office/officeart/2005/8/layout/vList3"/>
    <dgm:cxn modelId="{EBB99848-EDB3-4245-8B5C-9056A6B8194E}" type="presParOf" srcId="{99D11F67-8327-4AEB-8C4C-36C933E78709}" destId="{D22DE409-9F8D-443E-95A2-ABA9E468349E}" srcOrd="0" destOrd="0" presId="urn:microsoft.com/office/officeart/2005/8/layout/vList3"/>
    <dgm:cxn modelId="{6A311366-C35E-4589-87F8-563EC9B276B5}" type="presParOf" srcId="{99D11F67-8327-4AEB-8C4C-36C933E78709}" destId="{84E33555-36D6-40B7-A93D-D635B7B000C0}" srcOrd="1" destOrd="0" presId="urn:microsoft.com/office/officeart/2005/8/layout/vList3"/>
    <dgm:cxn modelId="{4AE76A25-1D5A-4139-93B4-A5BE4D82C299}" type="presParOf" srcId="{0E8EE51C-989D-4DAB-A156-8BFEA5797042}" destId="{52A78E06-185C-459D-8ED4-60EC5E907C32}" srcOrd="1" destOrd="0" presId="urn:microsoft.com/office/officeart/2005/8/layout/vList3"/>
    <dgm:cxn modelId="{D49BD2B8-DC6E-4E81-AF21-01E60FF7C266}" type="presParOf" srcId="{0E8EE51C-989D-4DAB-A156-8BFEA5797042}" destId="{708EAC25-617C-4786-A2A4-BED20DFCBE67}" srcOrd="2" destOrd="0" presId="urn:microsoft.com/office/officeart/2005/8/layout/vList3"/>
    <dgm:cxn modelId="{7BF4A68A-B571-48DE-8F69-30FC597E406F}" type="presParOf" srcId="{708EAC25-617C-4786-A2A4-BED20DFCBE67}" destId="{D35D32F8-E831-4EAA-B0BC-FADED1192C52}" srcOrd="0" destOrd="0" presId="urn:microsoft.com/office/officeart/2005/8/layout/vList3"/>
    <dgm:cxn modelId="{F483E198-C2E2-4042-B08B-6B00ECAF28A9}" type="presParOf" srcId="{708EAC25-617C-4786-A2A4-BED20DFCBE67}" destId="{AE9C1500-55C3-4199-ACE4-306FB83B296D}" srcOrd="1" destOrd="0" presId="urn:microsoft.com/office/officeart/2005/8/layout/vList3"/>
    <dgm:cxn modelId="{725833AB-66AB-46E0-A225-8C35B09ADA50}" type="presParOf" srcId="{0E8EE51C-989D-4DAB-A156-8BFEA5797042}" destId="{B09D86E5-355F-4C81-8363-1B07A7D25016}" srcOrd="3" destOrd="0" presId="urn:microsoft.com/office/officeart/2005/8/layout/vList3"/>
    <dgm:cxn modelId="{0E0ED0BC-D4B3-4C95-9FDB-FA10123A131F}" type="presParOf" srcId="{0E8EE51C-989D-4DAB-A156-8BFEA5797042}" destId="{1F7B1E77-E385-47A5-BDF6-511BEF1CEB46}" srcOrd="4" destOrd="0" presId="urn:microsoft.com/office/officeart/2005/8/layout/vList3"/>
    <dgm:cxn modelId="{BAAE17E1-905C-4680-8898-E18D6D63568C}" type="presParOf" srcId="{1F7B1E77-E385-47A5-BDF6-511BEF1CEB46}" destId="{938FF5CB-1E18-4FE3-AB7C-DF1D6F074306}" srcOrd="0" destOrd="0" presId="urn:microsoft.com/office/officeart/2005/8/layout/vList3"/>
    <dgm:cxn modelId="{0E8F44B3-F2F5-4253-A3FB-AC2595B277E4}" type="presParOf" srcId="{1F7B1E77-E385-47A5-BDF6-511BEF1CEB46}" destId="{FE16B2DF-369A-482B-B6A2-BEACBF7440D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AC98D4F1-3FC9-4508-93A3-9C4B3F17CE02}" type="doc">
      <dgm:prSet loTypeId="urn:microsoft.com/office/officeart/2005/8/layout/vList2#32" qsTypeId="urn:microsoft.com/office/officeart/2005/8/quickstyle/simple2#19" csTypeId="urn:microsoft.com/office/officeart/2005/8/colors/accent5_5#17" phldr="1"/>
      <dgm:spPr/>
      <dgm:t>
        <a:bodyPr/>
        <a:lstStyle/>
        <a:p>
          <a:endParaRPr altLang="en-US"/>
        </a:p>
      </dgm:t>
    </dgm:pt>
    <dgm:pt modelId="{048B7455-D916-4F93-B95F-9C112B57FFE2}" type="pres">
      <dgm:prSet presAssocID="{AC98D4F1-3FC9-4508-93A3-9C4B3F17CE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D0002DD-BC33-4E11-B6B1-CFAA1CAA433F}" type="presOf" srcId="{AC98D4F1-3FC9-4508-93A3-9C4B3F17CE02}" destId="{048B7455-D916-4F93-B95F-9C112B57FFE2}" srcOrd="0" destOrd="0" presId="urn:microsoft.com/office/officeart/2005/8/layout/vList2#3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962ACEE-3673-4D03-A360-D4169953712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184F8B-6C3B-4886-8EBB-6095A692D5A5}">
      <dgm:prSet custT="1"/>
      <dgm:spPr/>
      <dgm:t>
        <a:bodyPr/>
        <a:lstStyle/>
        <a:p>
          <a:pPr rtl="0"/>
          <a:r>
            <a:rPr lang="ru-RU" sz="1600" dirty="0" smtClean="0"/>
            <a:t>проведено дооснащение современным лабораторным оборудованием клинико-диагностической лаборатории Центра и филиалов; </a:t>
          </a:r>
          <a:endParaRPr lang="ru-RU" sz="1600" dirty="0"/>
        </a:p>
      </dgm:t>
    </dgm:pt>
    <dgm:pt modelId="{2633A1F0-964A-4FBB-849D-FF6BC98140FE}" type="parTrans" cxnId="{38E087C0-2A1D-47C2-B5E4-A6F7A7F4A3A0}">
      <dgm:prSet/>
      <dgm:spPr/>
      <dgm:t>
        <a:bodyPr/>
        <a:lstStyle/>
        <a:p>
          <a:endParaRPr lang="ru-RU"/>
        </a:p>
      </dgm:t>
    </dgm:pt>
    <dgm:pt modelId="{B7D0A7C3-B8FB-4E9D-B2AC-C1D67E5BE6DE}" type="sibTrans" cxnId="{38E087C0-2A1D-47C2-B5E4-A6F7A7F4A3A0}">
      <dgm:prSet/>
      <dgm:spPr/>
      <dgm:t>
        <a:bodyPr/>
        <a:lstStyle/>
        <a:p>
          <a:endParaRPr lang="ru-RU"/>
        </a:p>
      </dgm:t>
    </dgm:pt>
    <dgm:pt modelId="{120A4CA7-8EB4-4A1A-A437-2E7DC3D6421E}">
      <dgm:prSet custT="1"/>
      <dgm:spPr/>
      <dgm:t>
        <a:bodyPr/>
        <a:lstStyle/>
        <a:p>
          <a:pPr rtl="0"/>
          <a:r>
            <a:rPr lang="ru-RU" sz="1600" dirty="0" smtClean="0"/>
            <a:t>проведено переоснащение новым физиотерапевтическим оборудованием;</a:t>
          </a:r>
          <a:endParaRPr lang="ru-RU" sz="1600" dirty="0"/>
        </a:p>
      </dgm:t>
    </dgm:pt>
    <dgm:pt modelId="{133E2A8A-1B2C-4976-9437-D74E11B65474}" type="parTrans" cxnId="{9B5109ED-3C5A-4965-8026-65C908020BDB}">
      <dgm:prSet/>
      <dgm:spPr/>
      <dgm:t>
        <a:bodyPr/>
        <a:lstStyle/>
        <a:p>
          <a:endParaRPr lang="ru-RU"/>
        </a:p>
      </dgm:t>
    </dgm:pt>
    <dgm:pt modelId="{09D6E142-C23C-4A3F-B254-76E25452A0F9}" type="sibTrans" cxnId="{9B5109ED-3C5A-4965-8026-65C908020BDB}">
      <dgm:prSet/>
      <dgm:spPr/>
      <dgm:t>
        <a:bodyPr/>
        <a:lstStyle/>
        <a:p>
          <a:endParaRPr lang="ru-RU"/>
        </a:p>
      </dgm:t>
    </dgm:pt>
    <dgm:pt modelId="{DFA858B2-9C22-4654-851B-515E776D73C1}" type="pres">
      <dgm:prSet presAssocID="{5962ACEE-3673-4D03-A360-D4169953712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DDE01-7D32-471E-87A6-6FAAACB853C9}" type="pres">
      <dgm:prSet presAssocID="{DF184F8B-6C3B-4886-8EBB-6095A692D5A5}" presName="composite" presStyleCnt="0"/>
      <dgm:spPr/>
    </dgm:pt>
    <dgm:pt modelId="{007B0A68-60EB-4D20-8248-CEAA478E70AF}" type="pres">
      <dgm:prSet presAssocID="{DF184F8B-6C3B-4886-8EBB-6095A692D5A5}" presName="imgShp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D01FF90-03F6-4C63-8AFC-609213AA11B4}" type="pres">
      <dgm:prSet presAssocID="{DF184F8B-6C3B-4886-8EBB-6095A692D5A5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FF936-7614-4797-A593-B3B33BEADE9F}" type="pres">
      <dgm:prSet presAssocID="{B7D0A7C3-B8FB-4E9D-B2AC-C1D67E5BE6DE}" presName="spacing" presStyleCnt="0"/>
      <dgm:spPr/>
    </dgm:pt>
    <dgm:pt modelId="{64603426-4276-4527-B226-10DFA9DE910B}" type="pres">
      <dgm:prSet presAssocID="{120A4CA7-8EB4-4A1A-A437-2E7DC3D6421E}" presName="composite" presStyleCnt="0"/>
      <dgm:spPr/>
    </dgm:pt>
    <dgm:pt modelId="{7E3E963E-F126-492E-B3D4-672D1D1AFADA}" type="pres">
      <dgm:prSet presAssocID="{120A4CA7-8EB4-4A1A-A437-2E7DC3D6421E}" presName="imgShp" presStyleLbl="fgImgPlace1" presStyleIdx="1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36C8BE-980E-4B44-8A57-E549E6E8D588}" type="pres">
      <dgm:prSet presAssocID="{120A4CA7-8EB4-4A1A-A437-2E7DC3D6421E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E087C0-2A1D-47C2-B5E4-A6F7A7F4A3A0}" srcId="{5962ACEE-3673-4D03-A360-D41699537121}" destId="{DF184F8B-6C3B-4886-8EBB-6095A692D5A5}" srcOrd="0" destOrd="0" parTransId="{2633A1F0-964A-4FBB-849D-FF6BC98140FE}" sibTransId="{B7D0A7C3-B8FB-4E9D-B2AC-C1D67E5BE6DE}"/>
    <dgm:cxn modelId="{AFB31F48-3911-480A-BAEA-5D4D34E2D6BF}" type="presOf" srcId="{DF184F8B-6C3B-4886-8EBB-6095A692D5A5}" destId="{FD01FF90-03F6-4C63-8AFC-609213AA11B4}" srcOrd="0" destOrd="0" presId="urn:microsoft.com/office/officeart/2005/8/layout/vList3"/>
    <dgm:cxn modelId="{9B5109ED-3C5A-4965-8026-65C908020BDB}" srcId="{5962ACEE-3673-4D03-A360-D41699537121}" destId="{120A4CA7-8EB4-4A1A-A437-2E7DC3D6421E}" srcOrd="1" destOrd="0" parTransId="{133E2A8A-1B2C-4976-9437-D74E11B65474}" sibTransId="{09D6E142-C23C-4A3F-B254-76E25452A0F9}"/>
    <dgm:cxn modelId="{635B5C35-9F36-4136-B847-580C20E2C1A7}" type="presOf" srcId="{120A4CA7-8EB4-4A1A-A437-2E7DC3D6421E}" destId="{C136C8BE-980E-4B44-8A57-E549E6E8D588}" srcOrd="0" destOrd="0" presId="urn:microsoft.com/office/officeart/2005/8/layout/vList3"/>
    <dgm:cxn modelId="{314A0D61-3C40-4121-8C92-3EECBA4759E2}" type="presOf" srcId="{5962ACEE-3673-4D03-A360-D41699537121}" destId="{DFA858B2-9C22-4654-851B-515E776D73C1}" srcOrd="0" destOrd="0" presId="urn:microsoft.com/office/officeart/2005/8/layout/vList3"/>
    <dgm:cxn modelId="{5BB06B39-CEC4-4199-9B4F-099B708260D5}" type="presParOf" srcId="{DFA858B2-9C22-4654-851B-515E776D73C1}" destId="{F9CDDE01-7D32-471E-87A6-6FAAACB853C9}" srcOrd="0" destOrd="0" presId="urn:microsoft.com/office/officeart/2005/8/layout/vList3"/>
    <dgm:cxn modelId="{AF363640-0696-4941-A021-8037717FFCA1}" type="presParOf" srcId="{F9CDDE01-7D32-471E-87A6-6FAAACB853C9}" destId="{007B0A68-60EB-4D20-8248-CEAA478E70AF}" srcOrd="0" destOrd="0" presId="urn:microsoft.com/office/officeart/2005/8/layout/vList3"/>
    <dgm:cxn modelId="{5B764901-3F10-4B5C-B9B6-98336729729A}" type="presParOf" srcId="{F9CDDE01-7D32-471E-87A6-6FAAACB853C9}" destId="{FD01FF90-03F6-4C63-8AFC-609213AA11B4}" srcOrd="1" destOrd="0" presId="urn:microsoft.com/office/officeart/2005/8/layout/vList3"/>
    <dgm:cxn modelId="{EF9DD89A-6F71-4886-800C-59B2C6F5EE20}" type="presParOf" srcId="{DFA858B2-9C22-4654-851B-515E776D73C1}" destId="{DA5FF936-7614-4797-A593-B3B33BEADE9F}" srcOrd="1" destOrd="0" presId="urn:microsoft.com/office/officeart/2005/8/layout/vList3"/>
    <dgm:cxn modelId="{ECDD59C4-F5A6-49E7-BB71-A9AE3DA41677}" type="presParOf" srcId="{DFA858B2-9C22-4654-851B-515E776D73C1}" destId="{64603426-4276-4527-B226-10DFA9DE910B}" srcOrd="2" destOrd="0" presId="urn:microsoft.com/office/officeart/2005/8/layout/vList3"/>
    <dgm:cxn modelId="{BC92D10C-4997-44F3-BBAD-724F3A2D2E42}" type="presParOf" srcId="{64603426-4276-4527-B226-10DFA9DE910B}" destId="{7E3E963E-F126-492E-B3D4-672D1D1AFADA}" srcOrd="0" destOrd="0" presId="urn:microsoft.com/office/officeart/2005/8/layout/vList3"/>
    <dgm:cxn modelId="{553C39D9-7ECC-4130-996A-0BEB675FE99F}" type="presParOf" srcId="{64603426-4276-4527-B226-10DFA9DE910B}" destId="{C136C8BE-980E-4B44-8A57-E549E6E8D58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AE3F3388-B6C6-49C2-8E59-F7B321F80A2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0C144F-0861-4297-968B-900F1FB71284}">
      <dgm:prSet custT="1"/>
      <dgm:spPr/>
      <dgm:t>
        <a:bodyPr/>
        <a:lstStyle/>
        <a:p>
          <a:pPr rtl="0"/>
          <a:r>
            <a:rPr lang="ru-RU" sz="1600" dirty="0" smtClean="0"/>
            <a:t>обновлен автопарк учреждения с возможностью обеспечения специализированной медицинской помощи по профилю в удаленных населенных пунктах выездными бригадами.</a:t>
          </a:r>
          <a:endParaRPr lang="ru-RU" sz="1600" dirty="0"/>
        </a:p>
      </dgm:t>
    </dgm:pt>
    <dgm:pt modelId="{A18B6E53-1F10-44E9-B2DC-BB1809313255}" type="parTrans" cxnId="{B0ADB601-BC8E-4F69-BB3B-0C2615C9C34F}">
      <dgm:prSet/>
      <dgm:spPr/>
      <dgm:t>
        <a:bodyPr/>
        <a:lstStyle/>
        <a:p>
          <a:endParaRPr lang="ru-RU"/>
        </a:p>
      </dgm:t>
    </dgm:pt>
    <dgm:pt modelId="{7027B6CC-CA37-42AC-9221-DFCBF3D6D0D1}" type="sibTrans" cxnId="{B0ADB601-BC8E-4F69-BB3B-0C2615C9C34F}">
      <dgm:prSet/>
      <dgm:spPr/>
      <dgm:t>
        <a:bodyPr/>
        <a:lstStyle/>
        <a:p>
          <a:endParaRPr lang="ru-RU"/>
        </a:p>
      </dgm:t>
    </dgm:pt>
    <dgm:pt modelId="{A3A1642C-8CC2-4078-87DC-D8D7FCF4CDEC}" type="pres">
      <dgm:prSet presAssocID="{AE3F3388-B6C6-49C2-8E59-F7B321F80A2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2CA486-100D-47AC-B708-3B1179ABF68C}" type="pres">
      <dgm:prSet presAssocID="{680C144F-0861-4297-968B-900F1FB71284}" presName="composite" presStyleCnt="0"/>
      <dgm:spPr/>
    </dgm:pt>
    <dgm:pt modelId="{61B3187D-226A-4431-AF77-B76CAD230B5F}" type="pres">
      <dgm:prSet presAssocID="{680C144F-0861-4297-968B-900F1FB71284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7CD3AB5-D9E9-462F-BFBF-F3C183197973}" type="pres">
      <dgm:prSet presAssocID="{680C144F-0861-4297-968B-900F1FB71284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0EBB72-6A47-4BFE-8532-ECF1995B9A5F}" type="presOf" srcId="{680C144F-0861-4297-968B-900F1FB71284}" destId="{57CD3AB5-D9E9-462F-BFBF-F3C183197973}" srcOrd="0" destOrd="0" presId="urn:microsoft.com/office/officeart/2005/8/layout/vList3"/>
    <dgm:cxn modelId="{B0ADB601-BC8E-4F69-BB3B-0C2615C9C34F}" srcId="{AE3F3388-B6C6-49C2-8E59-F7B321F80A22}" destId="{680C144F-0861-4297-968B-900F1FB71284}" srcOrd="0" destOrd="0" parTransId="{A18B6E53-1F10-44E9-B2DC-BB1809313255}" sibTransId="{7027B6CC-CA37-42AC-9221-DFCBF3D6D0D1}"/>
    <dgm:cxn modelId="{F194E5B0-58FC-4676-8E69-AF2E2AD7067A}" type="presOf" srcId="{AE3F3388-B6C6-49C2-8E59-F7B321F80A22}" destId="{A3A1642C-8CC2-4078-87DC-D8D7FCF4CDEC}" srcOrd="0" destOrd="0" presId="urn:microsoft.com/office/officeart/2005/8/layout/vList3"/>
    <dgm:cxn modelId="{ECD69516-52A0-4F58-98CB-6304949A8613}" type="presParOf" srcId="{A3A1642C-8CC2-4078-87DC-D8D7FCF4CDEC}" destId="{962CA486-100D-47AC-B708-3B1179ABF68C}" srcOrd="0" destOrd="0" presId="urn:microsoft.com/office/officeart/2005/8/layout/vList3"/>
    <dgm:cxn modelId="{5012835B-E879-481C-9B1B-69113173F1A8}" type="presParOf" srcId="{962CA486-100D-47AC-B708-3B1179ABF68C}" destId="{61B3187D-226A-4431-AF77-B76CAD230B5F}" srcOrd="0" destOrd="0" presId="urn:microsoft.com/office/officeart/2005/8/layout/vList3"/>
    <dgm:cxn modelId="{E964403D-237B-4D41-91CA-0CAD1D539361}" type="presParOf" srcId="{962CA486-100D-47AC-B708-3B1179ABF68C}" destId="{57CD3AB5-D9E9-462F-BFBF-F3C18319797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77EF8FD4-A416-403C-B168-F801661FD1C3}" type="doc">
      <dgm:prSet loTypeId="urn:microsoft.com/office/officeart/2008/layout/PictureStrips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F87E0C2-B769-4944-981A-56BA8CD404D7}">
      <dgm:prSet custT="1"/>
      <dgm:spPr/>
      <dgm:t>
        <a:bodyPr/>
        <a:lstStyle/>
        <a:p>
          <a:pPr rtl="0"/>
          <a:r>
            <a:rPr lang="ru-RU" sz="1000" b="0" i="0" baseline="0" dirty="0" smtClean="0"/>
            <a:t>по предупреждению суицидального поведения несовершеннолетних на территории Запорожской области;</a:t>
          </a:r>
          <a:endParaRPr lang="ru-RU" sz="1000" dirty="0"/>
        </a:p>
      </dgm:t>
    </dgm:pt>
    <dgm:pt modelId="{3A8A63D5-E592-4408-874C-9F7CA8635839}" type="parTrans" cxnId="{DB88ED9B-A23A-43B9-9476-906F7EDFC39E}">
      <dgm:prSet/>
      <dgm:spPr/>
      <dgm:t>
        <a:bodyPr/>
        <a:lstStyle/>
        <a:p>
          <a:endParaRPr lang="ru-RU"/>
        </a:p>
      </dgm:t>
    </dgm:pt>
    <dgm:pt modelId="{91DFB076-68A4-4823-A81A-EC3F9A43DE78}" type="sibTrans" cxnId="{DB88ED9B-A23A-43B9-9476-906F7EDFC39E}">
      <dgm:prSet/>
      <dgm:spPr/>
      <dgm:t>
        <a:bodyPr/>
        <a:lstStyle/>
        <a:p>
          <a:endParaRPr lang="ru-RU"/>
        </a:p>
      </dgm:t>
    </dgm:pt>
    <dgm:pt modelId="{55E436A0-201D-4BAF-AB03-90844B8B139F}">
      <dgm:prSet custT="1"/>
      <dgm:spPr/>
      <dgm:t>
        <a:bodyPr/>
        <a:lstStyle/>
        <a:p>
          <a:pPr rtl="0"/>
          <a:r>
            <a:rPr lang="ru-RU" sz="1000" b="0" i="0" baseline="0" dirty="0" smtClean="0"/>
            <a:t>по противодействию и профилактике </a:t>
          </a:r>
          <a:r>
            <a:rPr lang="ru-RU" sz="1000" b="0" i="0" baseline="0" dirty="0" err="1" smtClean="0"/>
            <a:t>буллинга</a:t>
          </a:r>
          <a:r>
            <a:rPr lang="ru-RU" sz="1000" b="0" i="0" baseline="0" dirty="0" smtClean="0"/>
            <a:t>;</a:t>
          </a:r>
          <a:endParaRPr lang="ru-RU" sz="1000" dirty="0"/>
        </a:p>
      </dgm:t>
    </dgm:pt>
    <dgm:pt modelId="{9C9FB5B5-A4F2-4A0D-B3A6-BF853F5E7324}" type="parTrans" cxnId="{E0822DD6-DB11-4269-9513-BC155C52727E}">
      <dgm:prSet/>
      <dgm:spPr/>
      <dgm:t>
        <a:bodyPr/>
        <a:lstStyle/>
        <a:p>
          <a:endParaRPr lang="ru-RU"/>
        </a:p>
      </dgm:t>
    </dgm:pt>
    <dgm:pt modelId="{316467ED-6CBB-4A5E-BE54-E90C8732F689}" type="sibTrans" cxnId="{E0822DD6-DB11-4269-9513-BC155C52727E}">
      <dgm:prSet/>
      <dgm:spPr/>
      <dgm:t>
        <a:bodyPr/>
        <a:lstStyle/>
        <a:p>
          <a:endParaRPr lang="ru-RU"/>
        </a:p>
      </dgm:t>
    </dgm:pt>
    <dgm:pt modelId="{42736864-AC4B-4D81-9E82-0B7A3BC1534C}">
      <dgm:prSet custT="1"/>
      <dgm:spPr/>
      <dgm:t>
        <a:bodyPr/>
        <a:lstStyle/>
        <a:p>
          <a:pPr rtl="0"/>
          <a:r>
            <a:rPr lang="ru-RU" sz="1000" b="0" i="0" baseline="0" dirty="0" smtClean="0"/>
            <a:t>по выявлению различных видов </a:t>
          </a:r>
          <a:r>
            <a:rPr lang="ru-RU" sz="1000" b="0" i="0" baseline="0" dirty="0" err="1" smtClean="0"/>
            <a:t>девиантного</a:t>
          </a:r>
          <a:r>
            <a:rPr lang="ru-RU" sz="1000" b="0" i="0" baseline="0" dirty="0" smtClean="0"/>
            <a:t> (отклоняющегося) поведения обучающихся, деструктивных социально-психологических проявлений в подростковой и молодежной среде: </a:t>
          </a:r>
          <a:r>
            <a:rPr lang="ru-RU" sz="1000" b="0" i="0" baseline="0" dirty="0" err="1" smtClean="0"/>
            <a:t>скулшутинга</a:t>
          </a:r>
          <a:r>
            <a:rPr lang="ru-RU" sz="1000" b="0" i="0" baseline="0" dirty="0" smtClean="0"/>
            <a:t>;</a:t>
          </a:r>
          <a:endParaRPr lang="ru-RU" sz="1000" dirty="0"/>
        </a:p>
      </dgm:t>
    </dgm:pt>
    <dgm:pt modelId="{14D9C781-A43D-4B1A-83BC-2B155A996718}" type="parTrans" cxnId="{971447A8-5E24-4BF0-A8C3-843FFB7AB1C1}">
      <dgm:prSet/>
      <dgm:spPr/>
      <dgm:t>
        <a:bodyPr/>
        <a:lstStyle/>
        <a:p>
          <a:endParaRPr lang="ru-RU"/>
        </a:p>
      </dgm:t>
    </dgm:pt>
    <dgm:pt modelId="{08844F5E-E936-406E-9F25-AB85EBF65D21}" type="sibTrans" cxnId="{971447A8-5E24-4BF0-A8C3-843FFB7AB1C1}">
      <dgm:prSet/>
      <dgm:spPr/>
      <dgm:t>
        <a:bodyPr/>
        <a:lstStyle/>
        <a:p>
          <a:endParaRPr lang="ru-RU"/>
        </a:p>
      </dgm:t>
    </dgm:pt>
    <dgm:pt modelId="{4888C5F4-072E-4805-8948-968805C8908F}">
      <dgm:prSet custT="1"/>
      <dgm:spPr/>
      <dgm:t>
        <a:bodyPr/>
        <a:lstStyle/>
        <a:p>
          <a:pPr rtl="0"/>
          <a:r>
            <a:rPr lang="ru-RU" sz="1000" b="0" i="0" baseline="0" dirty="0" smtClean="0"/>
            <a:t>организовано проведение профилактических мероприятий в общеобразовательных организациях и профессиональных образовательных организациях в целях раннего выявления незаконного потребления наркотических средств и психотропных веществ в целях оказания своевременной психолого-медицинской помощи обучающихся образовательных организаций;</a:t>
          </a:r>
          <a:endParaRPr lang="ru-RU" sz="1000" dirty="0"/>
        </a:p>
      </dgm:t>
    </dgm:pt>
    <dgm:pt modelId="{D1502BF9-9EB3-4CA4-ACF1-7D4D2D568777}" type="parTrans" cxnId="{70F17A54-8FD8-4165-80C6-8F7FC8B69EC8}">
      <dgm:prSet/>
      <dgm:spPr/>
      <dgm:t>
        <a:bodyPr/>
        <a:lstStyle/>
        <a:p>
          <a:endParaRPr lang="ru-RU"/>
        </a:p>
      </dgm:t>
    </dgm:pt>
    <dgm:pt modelId="{3EF9C664-869D-4544-852F-4468CF8BE31F}" type="sibTrans" cxnId="{70F17A54-8FD8-4165-80C6-8F7FC8B69EC8}">
      <dgm:prSet/>
      <dgm:spPr/>
      <dgm:t>
        <a:bodyPr/>
        <a:lstStyle/>
        <a:p>
          <a:endParaRPr lang="ru-RU"/>
        </a:p>
      </dgm:t>
    </dgm:pt>
    <dgm:pt modelId="{8CDB4EBA-3D50-4362-9EE9-5753329D927B}">
      <dgm:prSet custT="1"/>
      <dgm:spPr/>
      <dgm:t>
        <a:bodyPr/>
        <a:lstStyle/>
        <a:p>
          <a:pPr rtl="0"/>
          <a:r>
            <a:rPr lang="ru-RU" sz="1000" b="0" i="0" baseline="0" dirty="0" smtClean="0"/>
            <a:t>налажено взаимодействие с субъектами РФ и главными внештатными специалистами по профилю «психиатрия», «психиатрия-наркология», которые оказывают активно организационно-методическую помощь;</a:t>
          </a:r>
          <a:endParaRPr lang="ru-RU" sz="1000" dirty="0"/>
        </a:p>
      </dgm:t>
    </dgm:pt>
    <dgm:pt modelId="{9428EAEB-39FB-445B-B3CF-F4163FD5FFA4}" type="parTrans" cxnId="{4F21209A-DC2C-41F6-AD4B-AB034C5B2DF9}">
      <dgm:prSet/>
      <dgm:spPr/>
      <dgm:t>
        <a:bodyPr/>
        <a:lstStyle/>
        <a:p>
          <a:endParaRPr lang="ru-RU"/>
        </a:p>
      </dgm:t>
    </dgm:pt>
    <dgm:pt modelId="{DE338C7E-1DA7-47B5-B393-B4DB9F4C6A25}" type="sibTrans" cxnId="{4F21209A-DC2C-41F6-AD4B-AB034C5B2DF9}">
      <dgm:prSet/>
      <dgm:spPr/>
      <dgm:t>
        <a:bodyPr/>
        <a:lstStyle/>
        <a:p>
          <a:endParaRPr lang="ru-RU"/>
        </a:p>
      </dgm:t>
    </dgm:pt>
    <dgm:pt modelId="{4323E618-03E8-4859-8E59-81AE4774AE22}">
      <dgm:prSet custT="1"/>
      <dgm:spPr/>
      <dgm:t>
        <a:bodyPr/>
        <a:lstStyle/>
        <a:p>
          <a:pPr rtl="0"/>
          <a:r>
            <a:rPr lang="ru-RU" sz="1000" b="0" i="0" baseline="0" dirty="0" smtClean="0"/>
            <a:t>совместно с Министерством здравоохранения Запорожской области организовано обучение по повышению квалификации и профессиональной переподготовки медицинских работников</a:t>
          </a:r>
          <a:endParaRPr lang="ru-RU" sz="1000" dirty="0"/>
        </a:p>
      </dgm:t>
    </dgm:pt>
    <dgm:pt modelId="{906A9E03-A0DD-4413-96E1-4B3E6F4C6E4E}" type="parTrans" cxnId="{4C06ADA8-5A64-4B99-BB4D-9401E0E460C0}">
      <dgm:prSet/>
      <dgm:spPr/>
      <dgm:t>
        <a:bodyPr/>
        <a:lstStyle/>
        <a:p>
          <a:endParaRPr lang="ru-RU"/>
        </a:p>
      </dgm:t>
    </dgm:pt>
    <dgm:pt modelId="{B69F48AE-1C44-405B-92A9-240557F4EE10}" type="sibTrans" cxnId="{4C06ADA8-5A64-4B99-BB4D-9401E0E460C0}">
      <dgm:prSet/>
      <dgm:spPr/>
      <dgm:t>
        <a:bodyPr/>
        <a:lstStyle/>
        <a:p>
          <a:endParaRPr lang="ru-RU"/>
        </a:p>
      </dgm:t>
    </dgm:pt>
    <dgm:pt modelId="{E60A0240-F985-4684-BD77-D4AE1929A864}" type="pres">
      <dgm:prSet presAssocID="{77EF8FD4-A416-403C-B168-F801661FD1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E61747-4B28-4A74-B32E-7507877DAF10}" type="pres">
      <dgm:prSet presAssocID="{CF87E0C2-B769-4944-981A-56BA8CD404D7}" presName="composite" presStyleCnt="0"/>
      <dgm:spPr/>
    </dgm:pt>
    <dgm:pt modelId="{C0680EE9-9E7A-4810-B72D-3CE752F5EB2E}" type="pres">
      <dgm:prSet presAssocID="{CF87E0C2-B769-4944-981A-56BA8CD404D7}" presName="rect1" presStyleLbl="trAlignAcc1" presStyleIdx="0" presStyleCnt="6" custScaleX="73555" custScaleY="51490" custLinFactNeighborX="400" custLinFactNeighborY="13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32C66-9612-4175-BC3B-E71E5F9F26F0}" type="pres">
      <dgm:prSet presAssocID="{CF87E0C2-B769-4944-981A-56BA8CD404D7}" presName="rect2" presStyleLbl="fgImgPlace1" presStyleIdx="0" presStyleCnt="6" custScaleX="241344" custLinFactNeighborX="-39659" custLinFactNeighborY="-2265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</dgm:pt>
    <dgm:pt modelId="{B9EC174B-0475-46A3-A4D6-AC6FCA8D63A7}" type="pres">
      <dgm:prSet presAssocID="{91DFB076-68A4-4823-A81A-EC3F9A43DE78}" presName="sibTrans" presStyleCnt="0"/>
      <dgm:spPr/>
    </dgm:pt>
    <dgm:pt modelId="{5B373CF9-276B-4BDD-8DA7-A064C3AE7071}" type="pres">
      <dgm:prSet presAssocID="{55E436A0-201D-4BAF-AB03-90844B8B139F}" presName="composite" presStyleCnt="0"/>
      <dgm:spPr/>
    </dgm:pt>
    <dgm:pt modelId="{13D75FF6-056C-45E6-8FCE-E11631B0BB99}" type="pres">
      <dgm:prSet presAssocID="{55E436A0-201D-4BAF-AB03-90844B8B139F}" presName="rect1" presStyleLbl="trAlignAcc1" presStyleIdx="1" presStyleCnt="6" custScaleX="79518" custScaleY="41593" custLinFactNeighborX="51" custLinFactNeighborY="12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A5C244-1373-467F-8080-371AD04ED879}" type="pres">
      <dgm:prSet presAssocID="{55E436A0-201D-4BAF-AB03-90844B8B139F}" presName="rect2" presStyleLbl="fgImgPlace1" presStyleIdx="1" presStyleCnt="6" custScaleX="237955" custScaleY="101419" custLinFactNeighborX="-17703" custLinFactNeighborY="-1824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</dgm:pt>
    <dgm:pt modelId="{576FA11F-0C58-46DC-AA0E-FD9E1602A555}" type="pres">
      <dgm:prSet presAssocID="{316467ED-6CBB-4A5E-BE54-E90C8732F689}" presName="sibTrans" presStyleCnt="0"/>
      <dgm:spPr/>
    </dgm:pt>
    <dgm:pt modelId="{963C065B-9C13-46DF-8F8D-81957EE10AA4}" type="pres">
      <dgm:prSet presAssocID="{42736864-AC4B-4D81-9E82-0B7A3BC1534C}" presName="composite" presStyleCnt="0"/>
      <dgm:spPr/>
    </dgm:pt>
    <dgm:pt modelId="{250D3985-7CF9-4975-AA6C-DB74E80DE7B3}" type="pres">
      <dgm:prSet presAssocID="{42736864-AC4B-4D81-9E82-0B7A3BC1534C}" presName="rect1" presStyleLbl="trAlignAcc1" presStyleIdx="2" presStyleCnt="6" custScaleX="73283" custScaleY="91683" custLinFactNeighborX="-966" custLinFactNeighborY="23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49501E-77AF-4EE1-8642-3CF0389C9429}" type="pres">
      <dgm:prSet presAssocID="{42736864-AC4B-4D81-9E82-0B7A3BC1534C}" presName="rect2" presStyleLbl="fgImgPlace1" presStyleIdx="2" presStyleCnt="6" custScaleX="233938" custLinFactNeighborX="-2624" custLinFactNeighborY="-1410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3CE58632-E5FB-48FC-B3B8-FCA2911909FD}" type="pres">
      <dgm:prSet presAssocID="{08844F5E-E936-406E-9F25-AB85EBF65D21}" presName="sibTrans" presStyleCnt="0"/>
      <dgm:spPr/>
    </dgm:pt>
    <dgm:pt modelId="{74939303-195C-4C2A-B47D-0427E38348AA}" type="pres">
      <dgm:prSet presAssocID="{4888C5F4-072E-4805-8948-968805C8908F}" presName="composite" presStyleCnt="0"/>
      <dgm:spPr/>
    </dgm:pt>
    <dgm:pt modelId="{11B3727F-04DF-4720-99AF-DDD2E2AFD215}" type="pres">
      <dgm:prSet presAssocID="{4888C5F4-072E-4805-8948-968805C8908F}" presName="rect1" presStyleLbl="trAlignAcc1" presStyleIdx="3" presStyleCnt="6" custScaleX="80637" custScaleY="140719" custLinFactNeighborX="-828" custLinFactNeighborY="11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D66F7-5A72-4ADE-A1CB-BF8EA7F642AA}" type="pres">
      <dgm:prSet presAssocID="{4888C5F4-072E-4805-8948-968805C8908F}" presName="rect2" presStyleLbl="fgImgPlace1" presStyleIdx="3" presStyleCnt="6" custScaleX="239701" custLinFactNeighborX="-17326" custLinFactNeighborY="-979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693C2B41-FB0A-4AB9-B2BB-9583AB2F7434}" type="pres">
      <dgm:prSet presAssocID="{3EF9C664-869D-4544-852F-4468CF8BE31F}" presName="sibTrans" presStyleCnt="0"/>
      <dgm:spPr/>
    </dgm:pt>
    <dgm:pt modelId="{B9CC835C-3B68-4869-835C-29DED1C05C9A}" type="pres">
      <dgm:prSet presAssocID="{8CDB4EBA-3D50-4362-9EE9-5753329D927B}" presName="composite" presStyleCnt="0"/>
      <dgm:spPr/>
    </dgm:pt>
    <dgm:pt modelId="{F089F729-B9BF-4D9B-9323-F43F47E4EB7D}" type="pres">
      <dgm:prSet presAssocID="{8CDB4EBA-3D50-4362-9EE9-5753329D927B}" presName="rect1" presStyleLbl="trAlignAcc1" presStyleIdx="4" presStyleCnt="6" custScaleX="74638" custScaleY="96797" custLinFactNeighborX="-955" custLinFactNeighborY="26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3E6DE-F790-4A23-AFEB-B95E09F12F1D}" type="pres">
      <dgm:prSet presAssocID="{8CDB4EBA-3D50-4362-9EE9-5753329D927B}" presName="rect2" presStyleLbl="fgImgPlace1" presStyleIdx="4" presStyleCnt="6" custScaleX="230441" custLinFactNeighborX="-7503" custLinFactNeighborY="103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2000" b="-52000"/>
          </a:stretch>
        </a:blipFill>
      </dgm:spPr>
      <dgm:t>
        <a:bodyPr/>
        <a:lstStyle/>
        <a:p>
          <a:endParaRPr lang="ru-RU"/>
        </a:p>
      </dgm:t>
    </dgm:pt>
    <dgm:pt modelId="{7D808D6F-3232-40BD-94B9-63A1143AA5E5}" type="pres">
      <dgm:prSet presAssocID="{DE338C7E-1DA7-47B5-B393-B4DB9F4C6A25}" presName="sibTrans" presStyleCnt="0"/>
      <dgm:spPr/>
    </dgm:pt>
    <dgm:pt modelId="{ECAFD1F6-A3F3-4771-A780-5B75A2CF0A0F}" type="pres">
      <dgm:prSet presAssocID="{4323E618-03E8-4859-8E59-81AE4774AE22}" presName="composite" presStyleCnt="0"/>
      <dgm:spPr/>
    </dgm:pt>
    <dgm:pt modelId="{78492854-9901-4D8B-9000-27B8E33C66C8}" type="pres">
      <dgm:prSet presAssocID="{4323E618-03E8-4859-8E59-81AE4774AE22}" presName="rect1" presStyleLbl="trAlignAcc1" presStyleIdx="5" presStyleCnt="6" custScaleX="77188" custScaleY="85787" custLinFactNeighborX="1198" custLinFactNeighborY="29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94E16-DF08-4FE9-8CF7-DB24FB5351CC}" type="pres">
      <dgm:prSet presAssocID="{4323E618-03E8-4859-8E59-81AE4774AE22}" presName="rect2" presStyleLbl="fgImgPlace1" presStyleIdx="5" presStyleCnt="6" custScaleX="233587" custScaleY="97704" custLinFactNeighborX="-5537" custLinFactNeighborY="-585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</dgm:pt>
  </dgm:ptLst>
  <dgm:cxnLst>
    <dgm:cxn modelId="{0182BAA5-5D1D-4D11-9165-6C509C5D3C96}" type="presOf" srcId="{8CDB4EBA-3D50-4362-9EE9-5753329D927B}" destId="{F089F729-B9BF-4D9B-9323-F43F47E4EB7D}" srcOrd="0" destOrd="0" presId="urn:microsoft.com/office/officeart/2008/layout/PictureStrips"/>
    <dgm:cxn modelId="{D592C3E5-1922-4CA7-A161-14240B926D4B}" type="presOf" srcId="{4888C5F4-072E-4805-8948-968805C8908F}" destId="{11B3727F-04DF-4720-99AF-DDD2E2AFD215}" srcOrd="0" destOrd="0" presId="urn:microsoft.com/office/officeart/2008/layout/PictureStrips"/>
    <dgm:cxn modelId="{4C06ADA8-5A64-4B99-BB4D-9401E0E460C0}" srcId="{77EF8FD4-A416-403C-B168-F801661FD1C3}" destId="{4323E618-03E8-4859-8E59-81AE4774AE22}" srcOrd="5" destOrd="0" parTransId="{906A9E03-A0DD-4413-96E1-4B3E6F4C6E4E}" sibTransId="{B69F48AE-1C44-405B-92A9-240557F4EE10}"/>
    <dgm:cxn modelId="{E0822DD6-DB11-4269-9513-BC155C52727E}" srcId="{77EF8FD4-A416-403C-B168-F801661FD1C3}" destId="{55E436A0-201D-4BAF-AB03-90844B8B139F}" srcOrd="1" destOrd="0" parTransId="{9C9FB5B5-A4F2-4A0D-B3A6-BF853F5E7324}" sibTransId="{316467ED-6CBB-4A5E-BE54-E90C8732F689}"/>
    <dgm:cxn modelId="{B8EB4680-7E66-45C4-B79C-4E35AFB399DD}" type="presOf" srcId="{55E436A0-201D-4BAF-AB03-90844B8B139F}" destId="{13D75FF6-056C-45E6-8FCE-E11631B0BB99}" srcOrd="0" destOrd="0" presId="urn:microsoft.com/office/officeart/2008/layout/PictureStrips"/>
    <dgm:cxn modelId="{971447A8-5E24-4BF0-A8C3-843FFB7AB1C1}" srcId="{77EF8FD4-A416-403C-B168-F801661FD1C3}" destId="{42736864-AC4B-4D81-9E82-0B7A3BC1534C}" srcOrd="2" destOrd="0" parTransId="{14D9C781-A43D-4B1A-83BC-2B155A996718}" sibTransId="{08844F5E-E936-406E-9F25-AB85EBF65D21}"/>
    <dgm:cxn modelId="{4F21209A-DC2C-41F6-AD4B-AB034C5B2DF9}" srcId="{77EF8FD4-A416-403C-B168-F801661FD1C3}" destId="{8CDB4EBA-3D50-4362-9EE9-5753329D927B}" srcOrd="4" destOrd="0" parTransId="{9428EAEB-39FB-445B-B3CF-F4163FD5FFA4}" sibTransId="{DE338C7E-1DA7-47B5-B393-B4DB9F4C6A25}"/>
    <dgm:cxn modelId="{DB88ED9B-A23A-43B9-9476-906F7EDFC39E}" srcId="{77EF8FD4-A416-403C-B168-F801661FD1C3}" destId="{CF87E0C2-B769-4944-981A-56BA8CD404D7}" srcOrd="0" destOrd="0" parTransId="{3A8A63D5-E592-4408-874C-9F7CA8635839}" sibTransId="{91DFB076-68A4-4823-A81A-EC3F9A43DE78}"/>
    <dgm:cxn modelId="{5350979A-57F3-4436-A413-CCF99731F4BE}" type="presOf" srcId="{42736864-AC4B-4D81-9E82-0B7A3BC1534C}" destId="{250D3985-7CF9-4975-AA6C-DB74E80DE7B3}" srcOrd="0" destOrd="0" presId="urn:microsoft.com/office/officeart/2008/layout/PictureStrips"/>
    <dgm:cxn modelId="{4ACCD970-5175-4643-8D7D-1AE1B3FB7D19}" type="presOf" srcId="{4323E618-03E8-4859-8E59-81AE4774AE22}" destId="{78492854-9901-4D8B-9000-27B8E33C66C8}" srcOrd="0" destOrd="0" presId="urn:microsoft.com/office/officeart/2008/layout/PictureStrips"/>
    <dgm:cxn modelId="{BFACDBEE-C3A0-4B5A-8DEB-4CF6EE167985}" type="presOf" srcId="{CF87E0C2-B769-4944-981A-56BA8CD404D7}" destId="{C0680EE9-9E7A-4810-B72D-3CE752F5EB2E}" srcOrd="0" destOrd="0" presId="urn:microsoft.com/office/officeart/2008/layout/PictureStrips"/>
    <dgm:cxn modelId="{1314B3CF-4AEF-4BE4-8715-3728D50B5AB3}" type="presOf" srcId="{77EF8FD4-A416-403C-B168-F801661FD1C3}" destId="{E60A0240-F985-4684-BD77-D4AE1929A864}" srcOrd="0" destOrd="0" presId="urn:microsoft.com/office/officeart/2008/layout/PictureStrips"/>
    <dgm:cxn modelId="{70F17A54-8FD8-4165-80C6-8F7FC8B69EC8}" srcId="{77EF8FD4-A416-403C-B168-F801661FD1C3}" destId="{4888C5F4-072E-4805-8948-968805C8908F}" srcOrd="3" destOrd="0" parTransId="{D1502BF9-9EB3-4CA4-ACF1-7D4D2D568777}" sibTransId="{3EF9C664-869D-4544-852F-4468CF8BE31F}"/>
    <dgm:cxn modelId="{B365E2CA-159B-49C0-B6A2-7D5FD91D95C7}" type="presParOf" srcId="{E60A0240-F985-4684-BD77-D4AE1929A864}" destId="{95E61747-4B28-4A74-B32E-7507877DAF10}" srcOrd="0" destOrd="0" presId="urn:microsoft.com/office/officeart/2008/layout/PictureStrips"/>
    <dgm:cxn modelId="{F970836F-A6BC-42EF-AD58-8FF98DB02FE0}" type="presParOf" srcId="{95E61747-4B28-4A74-B32E-7507877DAF10}" destId="{C0680EE9-9E7A-4810-B72D-3CE752F5EB2E}" srcOrd="0" destOrd="0" presId="urn:microsoft.com/office/officeart/2008/layout/PictureStrips"/>
    <dgm:cxn modelId="{8EE43254-720E-4E27-93F0-2738C9D4CF43}" type="presParOf" srcId="{95E61747-4B28-4A74-B32E-7507877DAF10}" destId="{E5532C66-9612-4175-BC3B-E71E5F9F26F0}" srcOrd="1" destOrd="0" presId="urn:microsoft.com/office/officeart/2008/layout/PictureStrips"/>
    <dgm:cxn modelId="{7D1C7003-B99E-41D5-BA94-D055656A6AAB}" type="presParOf" srcId="{E60A0240-F985-4684-BD77-D4AE1929A864}" destId="{B9EC174B-0475-46A3-A4D6-AC6FCA8D63A7}" srcOrd="1" destOrd="0" presId="urn:microsoft.com/office/officeart/2008/layout/PictureStrips"/>
    <dgm:cxn modelId="{72042DD9-80E8-4430-9B20-BD3716046EDC}" type="presParOf" srcId="{E60A0240-F985-4684-BD77-D4AE1929A864}" destId="{5B373CF9-276B-4BDD-8DA7-A064C3AE7071}" srcOrd="2" destOrd="0" presId="urn:microsoft.com/office/officeart/2008/layout/PictureStrips"/>
    <dgm:cxn modelId="{AFFB51F6-3F72-43D1-831E-5BC98C10BEDE}" type="presParOf" srcId="{5B373CF9-276B-4BDD-8DA7-A064C3AE7071}" destId="{13D75FF6-056C-45E6-8FCE-E11631B0BB99}" srcOrd="0" destOrd="0" presId="urn:microsoft.com/office/officeart/2008/layout/PictureStrips"/>
    <dgm:cxn modelId="{B454B7C3-AE03-4CD1-B52C-1217DDA64AE1}" type="presParOf" srcId="{5B373CF9-276B-4BDD-8DA7-A064C3AE7071}" destId="{7FA5C244-1373-467F-8080-371AD04ED879}" srcOrd="1" destOrd="0" presId="urn:microsoft.com/office/officeart/2008/layout/PictureStrips"/>
    <dgm:cxn modelId="{8958B366-0419-4532-B84E-FA9FD134C1D5}" type="presParOf" srcId="{E60A0240-F985-4684-BD77-D4AE1929A864}" destId="{576FA11F-0C58-46DC-AA0E-FD9E1602A555}" srcOrd="3" destOrd="0" presId="urn:microsoft.com/office/officeart/2008/layout/PictureStrips"/>
    <dgm:cxn modelId="{5EF00245-4C37-4E8C-9D81-64D4DF2F45B6}" type="presParOf" srcId="{E60A0240-F985-4684-BD77-D4AE1929A864}" destId="{963C065B-9C13-46DF-8F8D-81957EE10AA4}" srcOrd="4" destOrd="0" presId="urn:microsoft.com/office/officeart/2008/layout/PictureStrips"/>
    <dgm:cxn modelId="{DBF9B7C9-1CE7-478C-BEEC-FBD25EAA997B}" type="presParOf" srcId="{963C065B-9C13-46DF-8F8D-81957EE10AA4}" destId="{250D3985-7CF9-4975-AA6C-DB74E80DE7B3}" srcOrd="0" destOrd="0" presId="urn:microsoft.com/office/officeart/2008/layout/PictureStrips"/>
    <dgm:cxn modelId="{E569867E-4CFE-4060-ACD1-13D13E154E62}" type="presParOf" srcId="{963C065B-9C13-46DF-8F8D-81957EE10AA4}" destId="{9849501E-77AF-4EE1-8642-3CF0389C9429}" srcOrd="1" destOrd="0" presId="urn:microsoft.com/office/officeart/2008/layout/PictureStrips"/>
    <dgm:cxn modelId="{680DE832-F307-4388-AAC9-C515328796F2}" type="presParOf" srcId="{E60A0240-F985-4684-BD77-D4AE1929A864}" destId="{3CE58632-E5FB-48FC-B3B8-FCA2911909FD}" srcOrd="5" destOrd="0" presId="urn:microsoft.com/office/officeart/2008/layout/PictureStrips"/>
    <dgm:cxn modelId="{2092D068-0E6F-4F6C-9CE3-CA994F1CBBB2}" type="presParOf" srcId="{E60A0240-F985-4684-BD77-D4AE1929A864}" destId="{74939303-195C-4C2A-B47D-0427E38348AA}" srcOrd="6" destOrd="0" presId="urn:microsoft.com/office/officeart/2008/layout/PictureStrips"/>
    <dgm:cxn modelId="{7D27B9A6-9859-4DCD-A194-3527511D535C}" type="presParOf" srcId="{74939303-195C-4C2A-B47D-0427E38348AA}" destId="{11B3727F-04DF-4720-99AF-DDD2E2AFD215}" srcOrd="0" destOrd="0" presId="urn:microsoft.com/office/officeart/2008/layout/PictureStrips"/>
    <dgm:cxn modelId="{A5DCD9E9-84AB-4E3F-9E66-62F212B81802}" type="presParOf" srcId="{74939303-195C-4C2A-B47D-0427E38348AA}" destId="{523D66F7-5A72-4ADE-A1CB-BF8EA7F642AA}" srcOrd="1" destOrd="0" presId="urn:microsoft.com/office/officeart/2008/layout/PictureStrips"/>
    <dgm:cxn modelId="{E67ABD1A-6093-4664-A37E-3DD2951850CA}" type="presParOf" srcId="{E60A0240-F985-4684-BD77-D4AE1929A864}" destId="{693C2B41-FB0A-4AB9-B2BB-9583AB2F7434}" srcOrd="7" destOrd="0" presId="urn:microsoft.com/office/officeart/2008/layout/PictureStrips"/>
    <dgm:cxn modelId="{E73E6333-3C20-41FE-B180-C9C39A5054AB}" type="presParOf" srcId="{E60A0240-F985-4684-BD77-D4AE1929A864}" destId="{B9CC835C-3B68-4869-835C-29DED1C05C9A}" srcOrd="8" destOrd="0" presId="urn:microsoft.com/office/officeart/2008/layout/PictureStrips"/>
    <dgm:cxn modelId="{319D00CC-6CFF-4E58-8A29-3528F809FBA2}" type="presParOf" srcId="{B9CC835C-3B68-4869-835C-29DED1C05C9A}" destId="{F089F729-B9BF-4D9B-9323-F43F47E4EB7D}" srcOrd="0" destOrd="0" presId="urn:microsoft.com/office/officeart/2008/layout/PictureStrips"/>
    <dgm:cxn modelId="{86804333-17C6-4244-99EE-6188BDA25730}" type="presParOf" srcId="{B9CC835C-3B68-4869-835C-29DED1C05C9A}" destId="{5B53E6DE-F790-4A23-AFEB-B95E09F12F1D}" srcOrd="1" destOrd="0" presId="urn:microsoft.com/office/officeart/2008/layout/PictureStrips"/>
    <dgm:cxn modelId="{D720F0F0-2997-4F2D-A099-724CA41EAE29}" type="presParOf" srcId="{E60A0240-F985-4684-BD77-D4AE1929A864}" destId="{7D808D6F-3232-40BD-94B9-63A1143AA5E5}" srcOrd="9" destOrd="0" presId="urn:microsoft.com/office/officeart/2008/layout/PictureStrips"/>
    <dgm:cxn modelId="{E56625C1-0F39-4A7F-9A4A-242344AAB67B}" type="presParOf" srcId="{E60A0240-F985-4684-BD77-D4AE1929A864}" destId="{ECAFD1F6-A3F3-4771-A780-5B75A2CF0A0F}" srcOrd="10" destOrd="0" presId="urn:microsoft.com/office/officeart/2008/layout/PictureStrips"/>
    <dgm:cxn modelId="{E9F7768A-8215-41CD-A3AC-7053FB1AF4CB}" type="presParOf" srcId="{ECAFD1F6-A3F3-4771-A780-5B75A2CF0A0F}" destId="{78492854-9901-4D8B-9000-27B8E33C66C8}" srcOrd="0" destOrd="0" presId="urn:microsoft.com/office/officeart/2008/layout/PictureStrips"/>
    <dgm:cxn modelId="{D66601DE-6DF0-40F2-9FA2-24755FD551D6}" type="presParOf" srcId="{ECAFD1F6-A3F3-4771-A780-5B75A2CF0A0F}" destId="{61F94E16-DF08-4FE9-8CF7-DB24FB5351C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01E63ADC-D2D6-4453-B271-E06E8080C200}" type="doc">
      <dgm:prSet loTypeId="urn:microsoft.com/office/officeart/2005/8/layout/vList2#29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altLang="en-US"/>
        </a:p>
      </dgm:t>
    </dgm:pt>
    <dgm:pt modelId="{E1BED4EC-A5B0-4502-BE57-720D4B27132B}">
      <dgm:prSet/>
      <dgm:spPr/>
      <dgm:t>
        <a:bodyPr/>
        <a:lstStyle/>
        <a:p>
          <a:pPr algn="ctr"/>
          <a:r>
            <a:rPr lang="ru-RU" b="0" i="0" u="none" baseline="0" dirty="0">
              <a:rtl val="0"/>
            </a:rPr>
            <a:t>Заключен договор об организации оказания психолого-психотерапевтической помощи с филиалом Государственного фонда поддержки участников специальной военной операции «Защитники Отечества»</a:t>
          </a:r>
          <a:endParaRPr altLang="en-US" dirty="0"/>
        </a:p>
      </dgm:t>
    </dgm:pt>
    <dgm:pt modelId="{B56A19E6-CA84-413C-8F5D-F1930C5B3410}" type="parTrans" cxnId="{D728DC28-F535-4B13-AA4C-4202F12FDDD8}">
      <dgm:prSet/>
      <dgm:spPr/>
      <dgm:t>
        <a:bodyPr/>
        <a:lstStyle/>
        <a:p>
          <a:endParaRPr lang="ru-RU"/>
        </a:p>
      </dgm:t>
    </dgm:pt>
    <dgm:pt modelId="{66755AE1-4537-47BB-A88D-7CBCF811F6E6}" type="sibTrans" cxnId="{D728DC28-F535-4B13-AA4C-4202F12FDDD8}">
      <dgm:prSet/>
      <dgm:spPr/>
      <dgm:t>
        <a:bodyPr/>
        <a:lstStyle/>
        <a:p>
          <a:endParaRPr lang="ru-RU"/>
        </a:p>
      </dgm:t>
    </dgm:pt>
    <dgm:pt modelId="{870239F6-62A2-4B2C-AFF4-B69946289509}" type="pres">
      <dgm:prSet presAssocID="{01E63ADC-D2D6-4453-B271-E06E8080C2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88CD80-E87D-4DAC-80F0-99470E048FAC}" type="pres">
      <dgm:prSet presAssocID="{E1BED4EC-A5B0-4502-BE57-720D4B27132B}" presName="parentText" presStyleLbl="node1" presStyleIdx="0" presStyleCnt="1" custScaleY="388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B6A45D-0D88-4F0B-A031-537E5727C78B}" type="presOf" srcId="{01E63ADC-D2D6-4453-B271-E06E8080C200}" destId="{870239F6-62A2-4B2C-AFF4-B69946289509}" srcOrd="0" destOrd="0" presId="urn:microsoft.com/office/officeart/2005/8/layout/vList2#29"/>
    <dgm:cxn modelId="{D728DC28-F535-4B13-AA4C-4202F12FDDD8}" srcId="{01E63ADC-D2D6-4453-B271-E06E8080C200}" destId="{E1BED4EC-A5B0-4502-BE57-720D4B27132B}" srcOrd="0" destOrd="0" parTransId="{B56A19E6-CA84-413C-8F5D-F1930C5B3410}" sibTransId="{66755AE1-4537-47BB-A88D-7CBCF811F6E6}"/>
    <dgm:cxn modelId="{A6DD5F52-1012-4DCD-B503-0A2C58DC64CC}" type="presOf" srcId="{E1BED4EC-A5B0-4502-BE57-720D4B27132B}" destId="{ED88CD80-E87D-4DAC-80F0-99470E048FAC}" srcOrd="0" destOrd="0" presId="urn:microsoft.com/office/officeart/2005/8/layout/vList2#29"/>
    <dgm:cxn modelId="{B3082EE1-5177-4EBD-8CAA-6B125710FDFA}" type="presParOf" srcId="{870239F6-62A2-4B2C-AFF4-B69946289509}" destId="{ED88CD80-E87D-4DAC-80F0-99470E048FAC}" srcOrd="0" destOrd="0" presId="urn:microsoft.com/office/officeart/2005/8/layout/vList2#2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C31450F9-7A90-40A3-AF67-A8259C6725D0}" type="doc">
      <dgm:prSet loTypeId="urn:microsoft.com/office/officeart/2005/8/layout/list1" loCatId="list" qsTypeId="urn:microsoft.com/office/officeart/2005/8/quickstyle/simple1#1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3898E19-818C-45C4-9A5E-DC582B7BB927}">
      <dgm:prSet/>
      <dgm:spPr/>
      <dgm:t>
        <a:bodyPr/>
        <a:lstStyle/>
        <a:p>
          <a:pPr rtl="0"/>
          <a:r>
            <a:rPr lang="ru-RU" b="0" i="0" baseline="0" dirty="0"/>
            <a:t>Амбулаторно – </a:t>
          </a:r>
          <a:r>
            <a:rPr lang="ru-RU" b="0" i="0" baseline="0" dirty="0" smtClean="0"/>
            <a:t>224,</a:t>
          </a:r>
          <a:endParaRPr lang="ru-RU" dirty="0"/>
        </a:p>
      </dgm:t>
    </dgm:pt>
    <dgm:pt modelId="{C512789B-9179-49F4-85CA-4DE82F395ABA}" type="parTrans" cxnId="{481E58C9-CA29-4CAB-99A9-279BC2634A7C}">
      <dgm:prSet/>
      <dgm:spPr/>
      <dgm:t>
        <a:bodyPr/>
        <a:lstStyle/>
        <a:p>
          <a:endParaRPr lang="ru-RU"/>
        </a:p>
      </dgm:t>
    </dgm:pt>
    <dgm:pt modelId="{1A1B8B0A-01C2-46C2-B976-CDB44BB449D9}" type="sibTrans" cxnId="{481E58C9-CA29-4CAB-99A9-279BC2634A7C}">
      <dgm:prSet/>
      <dgm:spPr/>
      <dgm:t>
        <a:bodyPr/>
        <a:lstStyle/>
        <a:p>
          <a:endParaRPr lang="ru-RU"/>
        </a:p>
      </dgm:t>
    </dgm:pt>
    <dgm:pt modelId="{E69DD38A-2D04-4418-8247-C4A4263A7598}">
      <dgm:prSet/>
      <dgm:spPr/>
      <dgm:t>
        <a:bodyPr/>
        <a:lstStyle/>
        <a:p>
          <a:pPr rtl="0"/>
          <a:r>
            <a:rPr lang="ru-RU" b="0" i="0" baseline="0" dirty="0"/>
            <a:t>Стационарно – </a:t>
          </a:r>
          <a:r>
            <a:rPr lang="ru-RU" b="0" i="0" baseline="0" dirty="0" smtClean="0"/>
            <a:t>75.</a:t>
          </a:r>
          <a:endParaRPr lang="ru-RU" dirty="0"/>
        </a:p>
      </dgm:t>
    </dgm:pt>
    <dgm:pt modelId="{B35EDACC-EAFD-4A70-A0A5-9012E794CAEB}" type="parTrans" cxnId="{94127F0F-BC32-46A0-A585-A3D3ACFA996F}">
      <dgm:prSet/>
      <dgm:spPr/>
      <dgm:t>
        <a:bodyPr/>
        <a:lstStyle/>
        <a:p>
          <a:endParaRPr lang="ru-RU"/>
        </a:p>
      </dgm:t>
    </dgm:pt>
    <dgm:pt modelId="{225749DC-3504-4FAC-9D3B-F7BAB7BFE5BB}" type="sibTrans" cxnId="{94127F0F-BC32-46A0-A585-A3D3ACFA996F}">
      <dgm:prSet/>
      <dgm:spPr/>
      <dgm:t>
        <a:bodyPr/>
        <a:lstStyle/>
        <a:p>
          <a:endParaRPr lang="ru-RU"/>
        </a:p>
      </dgm:t>
    </dgm:pt>
    <dgm:pt modelId="{68B39D4C-0EEF-4B40-A38D-73DCF77787E7}" type="pres">
      <dgm:prSet presAssocID="{C31450F9-7A90-40A3-AF67-A8259C6725D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AEA915-7833-4721-A110-D495AD90A09C}" type="pres">
      <dgm:prSet presAssocID="{43898E19-818C-45C4-9A5E-DC582B7BB927}" presName="parentLin" presStyleCnt="0"/>
      <dgm:spPr/>
      <dgm:t>
        <a:bodyPr/>
        <a:lstStyle/>
        <a:p>
          <a:endParaRPr lang="ru-RU"/>
        </a:p>
      </dgm:t>
    </dgm:pt>
    <dgm:pt modelId="{30E95A2B-F0A3-4E3A-BF63-738BA71FBCD8}" type="pres">
      <dgm:prSet presAssocID="{43898E19-818C-45C4-9A5E-DC582B7BB927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920E4941-7659-4C1B-A0D8-B6C704F8AE3E}" type="pres">
      <dgm:prSet presAssocID="{43898E19-818C-45C4-9A5E-DC582B7BB92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27933-366D-4207-93BA-4F1A981C62C4}" type="pres">
      <dgm:prSet presAssocID="{43898E19-818C-45C4-9A5E-DC582B7BB927}" presName="negativeSpace" presStyleCnt="0"/>
      <dgm:spPr/>
      <dgm:t>
        <a:bodyPr/>
        <a:lstStyle/>
        <a:p>
          <a:endParaRPr lang="ru-RU"/>
        </a:p>
      </dgm:t>
    </dgm:pt>
    <dgm:pt modelId="{F45D38D9-CEE3-4287-9EC7-E42D7FB19261}" type="pres">
      <dgm:prSet presAssocID="{43898E19-818C-45C4-9A5E-DC582B7BB927}" presName="childText" presStyleLbl="conFgAcc1" presStyleIdx="0" presStyleCnt="2" custLinFactNeighborX="5135" custLinFactNeighborY="4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7E5F1-CC41-440E-BE92-99E04224B9E3}" type="pres">
      <dgm:prSet presAssocID="{1A1B8B0A-01C2-46C2-B976-CDB44BB449D9}" presName="spaceBetweenRectangles" presStyleCnt="0"/>
      <dgm:spPr/>
      <dgm:t>
        <a:bodyPr/>
        <a:lstStyle/>
        <a:p>
          <a:endParaRPr lang="ru-RU"/>
        </a:p>
      </dgm:t>
    </dgm:pt>
    <dgm:pt modelId="{A89981DB-1E13-4293-ACE8-868056ECFCD7}" type="pres">
      <dgm:prSet presAssocID="{E69DD38A-2D04-4418-8247-C4A4263A7598}" presName="parentLin" presStyleCnt="0"/>
      <dgm:spPr/>
      <dgm:t>
        <a:bodyPr/>
        <a:lstStyle/>
        <a:p>
          <a:endParaRPr lang="ru-RU"/>
        </a:p>
      </dgm:t>
    </dgm:pt>
    <dgm:pt modelId="{45057451-702A-4A1F-ABE2-C5D295A3E312}" type="pres">
      <dgm:prSet presAssocID="{E69DD38A-2D04-4418-8247-C4A4263A7598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817BE2F-822E-4857-BC69-48F61DAB4A15}" type="pres">
      <dgm:prSet presAssocID="{E69DD38A-2D04-4418-8247-C4A4263A759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4C289-00BD-414C-950C-663474342216}" type="pres">
      <dgm:prSet presAssocID="{E69DD38A-2D04-4418-8247-C4A4263A7598}" presName="negativeSpace" presStyleCnt="0"/>
      <dgm:spPr/>
      <dgm:t>
        <a:bodyPr/>
        <a:lstStyle/>
        <a:p>
          <a:endParaRPr lang="ru-RU"/>
        </a:p>
      </dgm:t>
    </dgm:pt>
    <dgm:pt modelId="{7428A19C-F80A-4F46-9324-3DCCA3B65202}" type="pres">
      <dgm:prSet presAssocID="{E69DD38A-2D04-4418-8247-C4A4263A7598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62DEE0-DEBE-4D25-9BF2-4519A05F1DC4}" type="presOf" srcId="{E69DD38A-2D04-4418-8247-C4A4263A7598}" destId="{45057451-702A-4A1F-ABE2-C5D295A3E312}" srcOrd="0" destOrd="0" presId="urn:microsoft.com/office/officeart/2005/8/layout/list1"/>
    <dgm:cxn modelId="{3DB7CC9E-EB76-47EC-AD6C-04EBB146AF3A}" type="presOf" srcId="{C31450F9-7A90-40A3-AF67-A8259C6725D0}" destId="{68B39D4C-0EEF-4B40-A38D-73DCF77787E7}" srcOrd="0" destOrd="0" presId="urn:microsoft.com/office/officeart/2005/8/layout/list1"/>
    <dgm:cxn modelId="{253EA3D3-DDC7-4FF5-9947-2CF8AA5A6648}" type="presOf" srcId="{43898E19-818C-45C4-9A5E-DC582B7BB927}" destId="{920E4941-7659-4C1B-A0D8-B6C704F8AE3E}" srcOrd="1" destOrd="0" presId="urn:microsoft.com/office/officeart/2005/8/layout/list1"/>
    <dgm:cxn modelId="{6BCB1591-2477-4795-9D0D-643F07F27777}" type="presOf" srcId="{E69DD38A-2D04-4418-8247-C4A4263A7598}" destId="{3817BE2F-822E-4857-BC69-48F61DAB4A15}" srcOrd="1" destOrd="0" presId="urn:microsoft.com/office/officeart/2005/8/layout/list1"/>
    <dgm:cxn modelId="{94127F0F-BC32-46A0-A585-A3D3ACFA996F}" srcId="{C31450F9-7A90-40A3-AF67-A8259C6725D0}" destId="{E69DD38A-2D04-4418-8247-C4A4263A7598}" srcOrd="1" destOrd="0" parTransId="{B35EDACC-EAFD-4A70-A0A5-9012E794CAEB}" sibTransId="{225749DC-3504-4FAC-9D3B-F7BAB7BFE5BB}"/>
    <dgm:cxn modelId="{481E58C9-CA29-4CAB-99A9-279BC2634A7C}" srcId="{C31450F9-7A90-40A3-AF67-A8259C6725D0}" destId="{43898E19-818C-45C4-9A5E-DC582B7BB927}" srcOrd="0" destOrd="0" parTransId="{C512789B-9179-49F4-85CA-4DE82F395ABA}" sibTransId="{1A1B8B0A-01C2-46C2-B976-CDB44BB449D9}"/>
    <dgm:cxn modelId="{ADA7328B-C13D-4774-8044-9CEB7A51F83E}" type="presOf" srcId="{43898E19-818C-45C4-9A5E-DC582B7BB927}" destId="{30E95A2B-F0A3-4E3A-BF63-738BA71FBCD8}" srcOrd="0" destOrd="0" presId="urn:microsoft.com/office/officeart/2005/8/layout/list1"/>
    <dgm:cxn modelId="{2298AA3B-7B16-4C40-B6CB-C82CB572E7FA}" type="presParOf" srcId="{68B39D4C-0EEF-4B40-A38D-73DCF77787E7}" destId="{1FAEA915-7833-4721-A110-D495AD90A09C}" srcOrd="0" destOrd="0" presId="urn:microsoft.com/office/officeart/2005/8/layout/list1"/>
    <dgm:cxn modelId="{41DE934F-183C-406E-92DB-3A41F7EFA897}" type="presParOf" srcId="{1FAEA915-7833-4721-A110-D495AD90A09C}" destId="{30E95A2B-F0A3-4E3A-BF63-738BA71FBCD8}" srcOrd="0" destOrd="0" presId="urn:microsoft.com/office/officeart/2005/8/layout/list1"/>
    <dgm:cxn modelId="{21A2F1EE-3A80-4530-AEF7-34E7E72F180C}" type="presParOf" srcId="{1FAEA915-7833-4721-A110-D495AD90A09C}" destId="{920E4941-7659-4C1B-A0D8-B6C704F8AE3E}" srcOrd="1" destOrd="0" presId="urn:microsoft.com/office/officeart/2005/8/layout/list1"/>
    <dgm:cxn modelId="{EEAD7B21-1013-42BF-BDBD-4E46D494069A}" type="presParOf" srcId="{68B39D4C-0EEF-4B40-A38D-73DCF77787E7}" destId="{6F527933-366D-4207-93BA-4F1A981C62C4}" srcOrd="1" destOrd="0" presId="urn:microsoft.com/office/officeart/2005/8/layout/list1"/>
    <dgm:cxn modelId="{DC3BA42F-1563-4058-BDFF-0C87EDB492D2}" type="presParOf" srcId="{68B39D4C-0EEF-4B40-A38D-73DCF77787E7}" destId="{F45D38D9-CEE3-4287-9EC7-E42D7FB19261}" srcOrd="2" destOrd="0" presId="urn:microsoft.com/office/officeart/2005/8/layout/list1"/>
    <dgm:cxn modelId="{07CB95B4-1FF0-44C1-8AE7-2568533020B9}" type="presParOf" srcId="{68B39D4C-0EEF-4B40-A38D-73DCF77787E7}" destId="{83F7E5F1-CC41-440E-BE92-99E04224B9E3}" srcOrd="3" destOrd="0" presId="urn:microsoft.com/office/officeart/2005/8/layout/list1"/>
    <dgm:cxn modelId="{377B056F-16FA-431D-8961-BD9D6401EA35}" type="presParOf" srcId="{68B39D4C-0EEF-4B40-A38D-73DCF77787E7}" destId="{A89981DB-1E13-4293-ACE8-868056ECFCD7}" srcOrd="4" destOrd="0" presId="urn:microsoft.com/office/officeart/2005/8/layout/list1"/>
    <dgm:cxn modelId="{1B480512-5FBA-4B8E-9F4D-E6FB4DA7B03D}" type="presParOf" srcId="{A89981DB-1E13-4293-ACE8-868056ECFCD7}" destId="{45057451-702A-4A1F-ABE2-C5D295A3E312}" srcOrd="0" destOrd="0" presId="urn:microsoft.com/office/officeart/2005/8/layout/list1"/>
    <dgm:cxn modelId="{ED869216-8EA2-489E-8DDF-AFAB073160DA}" type="presParOf" srcId="{A89981DB-1E13-4293-ACE8-868056ECFCD7}" destId="{3817BE2F-822E-4857-BC69-48F61DAB4A15}" srcOrd="1" destOrd="0" presId="urn:microsoft.com/office/officeart/2005/8/layout/list1"/>
    <dgm:cxn modelId="{1DCA3CD5-9244-4368-9709-503CC6579064}" type="presParOf" srcId="{68B39D4C-0EEF-4B40-A38D-73DCF77787E7}" destId="{B914C289-00BD-414C-950C-663474342216}" srcOrd="5" destOrd="0" presId="urn:microsoft.com/office/officeart/2005/8/layout/list1"/>
    <dgm:cxn modelId="{F7DEAD02-0647-4B35-B6E5-7B43A9F0E9F7}" type="presParOf" srcId="{68B39D4C-0EEF-4B40-A38D-73DCF77787E7}" destId="{7428A19C-F80A-4F46-9324-3DCCA3B6520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9E652FC6-E9CA-443F-9A81-8DE24C57C214}" type="doc">
      <dgm:prSet loTypeId="urn:microsoft.com/office/officeart/2005/8/layout/vList2" loCatId="list" qsTypeId="urn:microsoft.com/office/officeart/2005/8/quickstyle/simple2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3611AA81-020A-4267-BB59-B6CCE5252B1C}">
      <dgm:prSet/>
      <dgm:spPr/>
      <dgm:t>
        <a:bodyPr/>
        <a:lstStyle/>
        <a:p>
          <a:pPr algn="ctr" rtl="0"/>
          <a:r>
            <a:rPr lang="ru-RU" b="0" i="0" baseline="0" dirty="0"/>
            <a:t>2 кабинета медико-психологического консультирования</a:t>
          </a:r>
          <a:endParaRPr lang="ru-RU" dirty="0"/>
        </a:p>
      </dgm:t>
    </dgm:pt>
    <dgm:pt modelId="{73A6CDBD-DA33-45E4-AC04-0059F20A4888}" type="parTrans" cxnId="{74C4125F-F041-43E5-A2F8-D8280932F2E2}">
      <dgm:prSet/>
      <dgm:spPr/>
      <dgm:t>
        <a:bodyPr/>
        <a:lstStyle/>
        <a:p>
          <a:endParaRPr lang="ru-RU"/>
        </a:p>
      </dgm:t>
    </dgm:pt>
    <dgm:pt modelId="{3B059055-72A6-4D7C-926E-F3974583921C}" type="sibTrans" cxnId="{74C4125F-F041-43E5-A2F8-D8280932F2E2}">
      <dgm:prSet/>
      <dgm:spPr/>
      <dgm:t>
        <a:bodyPr/>
        <a:lstStyle/>
        <a:p>
          <a:endParaRPr lang="ru-RU"/>
        </a:p>
      </dgm:t>
    </dgm:pt>
    <dgm:pt modelId="{4A8C2FC0-503A-4C3D-89F8-F6C9BD11C471}">
      <dgm:prSet/>
      <dgm:spPr/>
      <dgm:t>
        <a:bodyPr/>
        <a:lstStyle/>
        <a:p>
          <a:pPr algn="ctr" rtl="0"/>
          <a:r>
            <a:rPr lang="ru-RU" b="0" i="0" baseline="0" dirty="0"/>
            <a:t>2 кабинета (отделения) медико-психологической помощи</a:t>
          </a:r>
          <a:endParaRPr lang="ru-RU" dirty="0"/>
        </a:p>
      </dgm:t>
    </dgm:pt>
    <dgm:pt modelId="{EBFCF828-9C86-4037-BB69-FA8E89629F1B}" type="parTrans" cxnId="{A36CF909-9C4F-467B-8F87-8404CD022CB7}">
      <dgm:prSet/>
      <dgm:spPr/>
      <dgm:t>
        <a:bodyPr/>
        <a:lstStyle/>
        <a:p>
          <a:endParaRPr lang="ru-RU"/>
        </a:p>
      </dgm:t>
    </dgm:pt>
    <dgm:pt modelId="{C49CBD82-179A-496D-AEBE-480BAA711FF0}" type="sibTrans" cxnId="{A36CF909-9C4F-467B-8F87-8404CD022CB7}">
      <dgm:prSet/>
      <dgm:spPr/>
      <dgm:t>
        <a:bodyPr/>
        <a:lstStyle/>
        <a:p>
          <a:endParaRPr lang="ru-RU"/>
        </a:p>
      </dgm:t>
    </dgm:pt>
    <dgm:pt modelId="{D8778208-5220-4516-911F-8ABAB0D2F8D3}" type="pres">
      <dgm:prSet presAssocID="{9E652FC6-E9CA-443F-9A81-8DE24C57C2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146B74-1591-4E16-A54C-DC2D8D2670F0}" type="pres">
      <dgm:prSet presAssocID="{3611AA81-020A-4267-BB59-B6CCE5252B1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7E5CAD-65A7-43BD-B602-9528DE0D1A9B}" type="pres">
      <dgm:prSet presAssocID="{3B059055-72A6-4D7C-926E-F3974583921C}" presName="spacer" presStyleCnt="0"/>
      <dgm:spPr/>
      <dgm:t>
        <a:bodyPr/>
        <a:lstStyle/>
        <a:p>
          <a:endParaRPr lang="ru-RU"/>
        </a:p>
      </dgm:t>
    </dgm:pt>
    <dgm:pt modelId="{78535758-CD44-4C64-9792-1AE92D705542}" type="pres">
      <dgm:prSet presAssocID="{4A8C2FC0-503A-4C3D-89F8-F6C9BD11C47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B7474B-F7DB-438E-AA55-83A5E2C554AB}" type="presOf" srcId="{9E652FC6-E9CA-443F-9A81-8DE24C57C214}" destId="{D8778208-5220-4516-911F-8ABAB0D2F8D3}" srcOrd="0" destOrd="0" presId="urn:microsoft.com/office/officeart/2005/8/layout/vList2"/>
    <dgm:cxn modelId="{74C4125F-F041-43E5-A2F8-D8280932F2E2}" srcId="{9E652FC6-E9CA-443F-9A81-8DE24C57C214}" destId="{3611AA81-020A-4267-BB59-B6CCE5252B1C}" srcOrd="0" destOrd="0" parTransId="{73A6CDBD-DA33-45E4-AC04-0059F20A4888}" sibTransId="{3B059055-72A6-4D7C-926E-F3974583921C}"/>
    <dgm:cxn modelId="{85B13BD4-E8AD-49FC-AC5F-58F5DC777E67}" type="presOf" srcId="{4A8C2FC0-503A-4C3D-89F8-F6C9BD11C471}" destId="{78535758-CD44-4C64-9792-1AE92D705542}" srcOrd="0" destOrd="0" presId="urn:microsoft.com/office/officeart/2005/8/layout/vList2"/>
    <dgm:cxn modelId="{A36CF909-9C4F-467B-8F87-8404CD022CB7}" srcId="{9E652FC6-E9CA-443F-9A81-8DE24C57C214}" destId="{4A8C2FC0-503A-4C3D-89F8-F6C9BD11C471}" srcOrd="1" destOrd="0" parTransId="{EBFCF828-9C86-4037-BB69-FA8E89629F1B}" sibTransId="{C49CBD82-179A-496D-AEBE-480BAA711FF0}"/>
    <dgm:cxn modelId="{89E796C8-81EF-4C42-B415-B55DF1C432A0}" type="presOf" srcId="{3611AA81-020A-4267-BB59-B6CCE5252B1C}" destId="{47146B74-1591-4E16-A54C-DC2D8D2670F0}" srcOrd="0" destOrd="0" presId="urn:microsoft.com/office/officeart/2005/8/layout/vList2"/>
    <dgm:cxn modelId="{C3989E85-573D-4E62-BC9F-0911AF1DCBB8}" type="presParOf" srcId="{D8778208-5220-4516-911F-8ABAB0D2F8D3}" destId="{47146B74-1591-4E16-A54C-DC2D8D2670F0}" srcOrd="0" destOrd="0" presId="urn:microsoft.com/office/officeart/2005/8/layout/vList2"/>
    <dgm:cxn modelId="{53F6EB75-E1FA-43EF-8050-E8065597C1D1}" type="presParOf" srcId="{D8778208-5220-4516-911F-8ABAB0D2F8D3}" destId="{E77E5CAD-65A7-43BD-B602-9528DE0D1A9B}" srcOrd="1" destOrd="0" presId="urn:microsoft.com/office/officeart/2005/8/layout/vList2"/>
    <dgm:cxn modelId="{77771380-B21E-4C87-9F08-491A56B586E9}" type="presParOf" srcId="{D8778208-5220-4516-911F-8ABAB0D2F8D3}" destId="{78535758-CD44-4C64-9792-1AE92D70554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31DA55E6-C6F3-43E0-892B-56000C440FE3}" type="doc">
      <dgm:prSet loTypeId="urn:microsoft.com/office/officeart/2005/8/layout/vList5" loCatId="list" qsTypeId="urn:microsoft.com/office/officeart/2005/8/quickstyle/simple1#1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24ACE78-16CE-4CC2-AF25-A6A6DD3BC9BD}">
      <dgm:prSet/>
      <dgm:spPr/>
      <dgm:t>
        <a:bodyPr/>
        <a:lstStyle/>
        <a:p>
          <a:pPr rtl="0"/>
          <a:r>
            <a:rPr lang="ru-RU" dirty="0"/>
            <a:t>За период с начала СВО на базе учреждения оказана специализированная психиатрическая и наркологическая помощь </a:t>
          </a:r>
          <a:r>
            <a:rPr lang="ru-RU" dirty="0" smtClean="0"/>
            <a:t>299 </a:t>
          </a:r>
          <a:r>
            <a:rPr lang="ru-RU" dirty="0"/>
            <a:t>военнослужащим:</a:t>
          </a:r>
        </a:p>
      </dgm:t>
    </dgm:pt>
    <dgm:pt modelId="{46432CC9-34B3-4873-8C23-21BEBDE7E240}" type="parTrans" cxnId="{C659476B-6916-4538-8A54-D31CC9270558}">
      <dgm:prSet/>
      <dgm:spPr/>
      <dgm:t>
        <a:bodyPr/>
        <a:lstStyle/>
        <a:p>
          <a:endParaRPr lang="ru-RU"/>
        </a:p>
      </dgm:t>
    </dgm:pt>
    <dgm:pt modelId="{63C01E81-0126-49AD-B426-AD9B4B7CEA4F}" type="sibTrans" cxnId="{C659476B-6916-4538-8A54-D31CC9270558}">
      <dgm:prSet/>
      <dgm:spPr/>
      <dgm:t>
        <a:bodyPr/>
        <a:lstStyle/>
        <a:p>
          <a:endParaRPr lang="ru-RU"/>
        </a:p>
      </dgm:t>
    </dgm:pt>
    <dgm:pt modelId="{ECF585BD-C25A-4C33-BC67-80CB5EB88009}" type="pres">
      <dgm:prSet presAssocID="{31DA55E6-C6F3-43E0-892B-56000C440F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9FF123-EA55-4068-AD11-F7E431A9AD41}" type="pres">
      <dgm:prSet presAssocID="{D24ACE78-16CE-4CC2-AF25-A6A6DD3BC9BD}" presName="linNode" presStyleCnt="0"/>
      <dgm:spPr/>
      <dgm:t>
        <a:bodyPr/>
        <a:lstStyle/>
        <a:p>
          <a:endParaRPr lang="ru-RU"/>
        </a:p>
      </dgm:t>
    </dgm:pt>
    <dgm:pt modelId="{04536141-36AB-427F-8749-C7BD964468AE}" type="pres">
      <dgm:prSet presAssocID="{D24ACE78-16CE-4CC2-AF25-A6A6DD3BC9BD}" presName="parentText" presStyleLbl="node1" presStyleIdx="0" presStyleCnt="1" custScaleX="213886" custLinFactNeighborX="1194" custLinFactNeighborY="333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765F84-04E6-4C97-B268-12DE31247D06}" type="presOf" srcId="{D24ACE78-16CE-4CC2-AF25-A6A6DD3BC9BD}" destId="{04536141-36AB-427F-8749-C7BD964468AE}" srcOrd="0" destOrd="0" presId="urn:microsoft.com/office/officeart/2005/8/layout/vList5"/>
    <dgm:cxn modelId="{C659476B-6916-4538-8A54-D31CC9270558}" srcId="{31DA55E6-C6F3-43E0-892B-56000C440FE3}" destId="{D24ACE78-16CE-4CC2-AF25-A6A6DD3BC9BD}" srcOrd="0" destOrd="0" parTransId="{46432CC9-34B3-4873-8C23-21BEBDE7E240}" sibTransId="{63C01E81-0126-49AD-B426-AD9B4B7CEA4F}"/>
    <dgm:cxn modelId="{68C76851-781A-420E-B02F-0F51CEB8FE33}" type="presOf" srcId="{31DA55E6-C6F3-43E0-892B-56000C440FE3}" destId="{ECF585BD-C25A-4C33-BC67-80CB5EB88009}" srcOrd="0" destOrd="0" presId="urn:microsoft.com/office/officeart/2005/8/layout/vList5"/>
    <dgm:cxn modelId="{46B11FEC-1457-4549-A0DE-BA3748ECFB27}" type="presParOf" srcId="{ECF585BD-C25A-4C33-BC67-80CB5EB88009}" destId="{059FF123-EA55-4068-AD11-F7E431A9AD41}" srcOrd="0" destOrd="0" presId="urn:microsoft.com/office/officeart/2005/8/layout/vList5"/>
    <dgm:cxn modelId="{6F51095F-7B07-4908-8F9B-05E8D926DC04}" type="presParOf" srcId="{059FF123-EA55-4068-AD11-F7E431A9AD41}" destId="{04536141-36AB-427F-8749-C7BD964468A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B08F6455-1BBC-41A2-8063-3C640F0C38B4}" type="doc">
      <dgm:prSet loTypeId="urn:microsoft.com/office/officeart/2005/8/layout/vList2#24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altLang="en-US"/>
        </a:p>
      </dgm:t>
    </dgm:pt>
    <dgm:pt modelId="{8C965EF9-277B-4BCE-8308-A016040A6D00}">
      <dgm:prSet custT="1"/>
      <dgm:spPr/>
      <dgm:t>
        <a:bodyPr/>
        <a:lstStyle/>
        <a:p>
          <a:pPr algn="ctr"/>
          <a:r>
            <a:rPr lang="ru-RU" sz="1800" b="1" i="0" u="none" baseline="0" dirty="0" smtClean="0">
              <a:rtl val="0"/>
            </a:rPr>
            <a:t>Наши специалисты осуществляют выезды для оказания экстренной психологической помощи населению Запорожской области</a:t>
          </a:r>
          <a:endParaRPr lang="ru-RU" altLang="en-US" sz="1800" b="1" dirty="0"/>
        </a:p>
      </dgm:t>
    </dgm:pt>
    <dgm:pt modelId="{4A7378E0-739F-42E2-87EA-A963044D313D}" type="parTrans" cxnId="{3BBF47E5-6F21-454D-A5A2-ED6A885A65AF}">
      <dgm:prSet/>
      <dgm:spPr/>
      <dgm:t>
        <a:bodyPr/>
        <a:lstStyle/>
        <a:p>
          <a:endParaRPr lang="ru-RU"/>
        </a:p>
      </dgm:t>
    </dgm:pt>
    <dgm:pt modelId="{A9926D4D-B913-42A5-B3B5-DBF0B7CF76B8}" type="sibTrans" cxnId="{3BBF47E5-6F21-454D-A5A2-ED6A885A65AF}">
      <dgm:prSet/>
      <dgm:spPr/>
      <dgm:t>
        <a:bodyPr/>
        <a:lstStyle/>
        <a:p>
          <a:endParaRPr lang="ru-RU"/>
        </a:p>
      </dgm:t>
    </dgm:pt>
    <dgm:pt modelId="{82879228-40AE-414B-8C1E-2964B2894D82}" type="pres">
      <dgm:prSet presAssocID="{B08F6455-1BBC-41A2-8063-3C640F0C38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F4C495-EC84-4543-8F2E-A7EECAA4593A}" type="pres">
      <dgm:prSet presAssocID="{8C965EF9-277B-4BCE-8308-A016040A6D00}" presName="parentText" presStyleLbl="node1" presStyleIdx="0" presStyleCnt="1" custLinFactNeighborX="749" custLinFactNeighborY="-12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AF8392-BD27-4AB0-8C13-AEED7ACEA011}" type="presOf" srcId="{B08F6455-1BBC-41A2-8063-3C640F0C38B4}" destId="{82879228-40AE-414B-8C1E-2964B2894D82}" srcOrd="0" destOrd="0" presId="urn:microsoft.com/office/officeart/2005/8/layout/vList2#24"/>
    <dgm:cxn modelId="{3BBF47E5-6F21-454D-A5A2-ED6A885A65AF}" srcId="{B08F6455-1BBC-41A2-8063-3C640F0C38B4}" destId="{8C965EF9-277B-4BCE-8308-A016040A6D00}" srcOrd="0" destOrd="0" parTransId="{4A7378E0-739F-42E2-87EA-A963044D313D}" sibTransId="{A9926D4D-B913-42A5-B3B5-DBF0B7CF76B8}"/>
    <dgm:cxn modelId="{4A29DC27-0A9F-40D1-9D58-3170D450736E}" type="presOf" srcId="{8C965EF9-277B-4BCE-8308-A016040A6D00}" destId="{76F4C495-EC84-4543-8F2E-A7EECAA4593A}" srcOrd="0" destOrd="0" presId="urn:microsoft.com/office/officeart/2005/8/layout/vList2#24"/>
    <dgm:cxn modelId="{E97D84E9-A256-45DF-A990-04081B468EF6}" type="presParOf" srcId="{82879228-40AE-414B-8C1E-2964B2894D82}" destId="{76F4C495-EC84-4543-8F2E-A7EECAA4593A}" srcOrd="0" destOrd="0" presId="urn:microsoft.com/office/officeart/2005/8/layout/vList2#2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2F9073A6-1701-47AC-A7A4-25C6C2EC11E2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AA45E2-ABDA-43DF-B887-33DC30296D6E}">
      <dgm:prSet custT="1"/>
      <dgm:spPr/>
      <dgm:t>
        <a:bodyPr/>
        <a:lstStyle/>
        <a:p>
          <a:pPr algn="ctr" rtl="0"/>
          <a:r>
            <a:rPr lang="ru-RU" sz="1800" b="1" dirty="0" smtClean="0"/>
            <a:t>В нашем Центре организован комплексный </a:t>
          </a:r>
          <a:r>
            <a:rPr lang="ru-RU" sz="1800" b="1" dirty="0" err="1" smtClean="0"/>
            <a:t>мультибригадный</a:t>
          </a:r>
          <a:r>
            <a:rPr lang="ru-RU" sz="1800" b="1" dirty="0" smtClean="0"/>
            <a:t> подход по профилю «психиатрия» и «психиатрия - наркология» детскому населению</a:t>
          </a:r>
          <a:endParaRPr lang="ru-RU" sz="1800" b="1" dirty="0"/>
        </a:p>
      </dgm:t>
    </dgm:pt>
    <dgm:pt modelId="{1C0B6A8F-9A76-480D-A605-1EF4AC89C6EE}" type="parTrans" cxnId="{871ED416-FB7B-4558-A9D0-58C2B04F2864}">
      <dgm:prSet/>
      <dgm:spPr/>
      <dgm:t>
        <a:bodyPr/>
        <a:lstStyle/>
        <a:p>
          <a:pPr algn="ctr"/>
          <a:endParaRPr lang="ru-RU"/>
        </a:p>
      </dgm:t>
    </dgm:pt>
    <dgm:pt modelId="{3AC5BA23-E7B8-434B-BBBB-A9FD5C0949F4}" type="sibTrans" cxnId="{871ED416-FB7B-4558-A9D0-58C2B04F2864}">
      <dgm:prSet/>
      <dgm:spPr/>
      <dgm:t>
        <a:bodyPr/>
        <a:lstStyle/>
        <a:p>
          <a:pPr algn="ctr"/>
          <a:endParaRPr lang="ru-RU"/>
        </a:p>
      </dgm:t>
    </dgm:pt>
    <dgm:pt modelId="{1BE93F2C-EBAB-4FE8-87CC-B8DBFA5ABFA9}" type="pres">
      <dgm:prSet presAssocID="{2F9073A6-1701-47AC-A7A4-25C6C2EC11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DDC649-E5CF-48AE-9C4D-04DCC9E17664}" type="pres">
      <dgm:prSet presAssocID="{F9AA45E2-ABDA-43DF-B887-33DC30296D6E}" presName="parentText" presStyleLbl="node1" presStyleIdx="0" presStyleCnt="1" custScaleY="362242" custLinFactNeighborX="-420" custLinFactNeighborY="-24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1ED416-FB7B-4558-A9D0-58C2B04F2864}" srcId="{2F9073A6-1701-47AC-A7A4-25C6C2EC11E2}" destId="{F9AA45E2-ABDA-43DF-B887-33DC30296D6E}" srcOrd="0" destOrd="0" parTransId="{1C0B6A8F-9A76-480D-A605-1EF4AC89C6EE}" sibTransId="{3AC5BA23-E7B8-434B-BBBB-A9FD5C0949F4}"/>
    <dgm:cxn modelId="{F428EFCD-7245-454A-90DA-57885ABEABA5}" type="presOf" srcId="{2F9073A6-1701-47AC-A7A4-25C6C2EC11E2}" destId="{1BE93F2C-EBAB-4FE8-87CC-B8DBFA5ABFA9}" srcOrd="0" destOrd="0" presId="urn:microsoft.com/office/officeart/2005/8/layout/vList2"/>
    <dgm:cxn modelId="{CFE33C4C-5C40-4356-8119-E5A3E2FBE02F}" type="presOf" srcId="{F9AA45E2-ABDA-43DF-B887-33DC30296D6E}" destId="{BADDC649-E5CF-48AE-9C4D-04DCC9E17664}" srcOrd="0" destOrd="0" presId="urn:microsoft.com/office/officeart/2005/8/layout/vList2"/>
    <dgm:cxn modelId="{5703BC91-6940-43FE-924B-D0ABB9A16B10}" type="presParOf" srcId="{1BE93F2C-EBAB-4FE8-87CC-B8DBFA5ABFA9}" destId="{BADDC649-E5CF-48AE-9C4D-04DCC9E1766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AAD9C2-5138-4977-AAC9-145FE133FF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2808E2B-FD8B-4E74-83E8-00FF76FEA7FB}">
      <dgm:prSet/>
      <dgm:spPr/>
      <dgm:t>
        <a:bodyPr/>
        <a:lstStyle/>
        <a:p>
          <a:pPr algn="ctr" rtl="0"/>
          <a:r>
            <a:rPr lang="ru-RU" dirty="0" smtClean="0"/>
            <a:t>Наши задачи:</a:t>
          </a:r>
          <a:endParaRPr lang="ru-RU" dirty="0"/>
        </a:p>
      </dgm:t>
    </dgm:pt>
    <dgm:pt modelId="{655ABFE4-A30D-47DC-95BD-B3370A16EA47}" type="parTrans" cxnId="{320401A2-D527-47AB-B269-7B961EB3090A}">
      <dgm:prSet/>
      <dgm:spPr/>
      <dgm:t>
        <a:bodyPr/>
        <a:lstStyle/>
        <a:p>
          <a:endParaRPr lang="ru-RU"/>
        </a:p>
      </dgm:t>
    </dgm:pt>
    <dgm:pt modelId="{159E989C-EFE6-47E2-A50B-C4EA40F56F01}" type="sibTrans" cxnId="{320401A2-D527-47AB-B269-7B961EB3090A}">
      <dgm:prSet/>
      <dgm:spPr/>
      <dgm:t>
        <a:bodyPr/>
        <a:lstStyle/>
        <a:p>
          <a:endParaRPr lang="ru-RU"/>
        </a:p>
      </dgm:t>
    </dgm:pt>
    <dgm:pt modelId="{149ECEF4-C58D-470A-8786-DD43DA089140}" type="pres">
      <dgm:prSet presAssocID="{0BAAD9C2-5138-4977-AAC9-145FE133F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C298E2-2E20-47BB-9EF6-CA06F912B613}" type="pres">
      <dgm:prSet presAssocID="{82808E2B-FD8B-4E74-83E8-00FF76FEA7FB}" presName="parentText" presStyleLbl="node1" presStyleIdx="0" presStyleCnt="1" custLinFactNeighborY="-175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0401A2-D527-47AB-B269-7B961EB3090A}" srcId="{0BAAD9C2-5138-4977-AAC9-145FE133FF5B}" destId="{82808E2B-FD8B-4E74-83E8-00FF76FEA7FB}" srcOrd="0" destOrd="0" parTransId="{655ABFE4-A30D-47DC-95BD-B3370A16EA47}" sibTransId="{159E989C-EFE6-47E2-A50B-C4EA40F56F01}"/>
    <dgm:cxn modelId="{D4582833-7ADE-471D-A442-7FB0D348779A}" type="presOf" srcId="{82808E2B-FD8B-4E74-83E8-00FF76FEA7FB}" destId="{E4C298E2-2E20-47BB-9EF6-CA06F912B613}" srcOrd="0" destOrd="0" presId="urn:microsoft.com/office/officeart/2005/8/layout/vList2"/>
    <dgm:cxn modelId="{F4CF2774-095A-4356-A841-6426947D50D2}" type="presOf" srcId="{0BAAD9C2-5138-4977-AAC9-145FE133FF5B}" destId="{149ECEF4-C58D-470A-8786-DD43DA089140}" srcOrd="0" destOrd="0" presId="urn:microsoft.com/office/officeart/2005/8/layout/vList2"/>
    <dgm:cxn modelId="{42493A27-E0DB-4F8C-996C-307815588306}" type="presParOf" srcId="{149ECEF4-C58D-470A-8786-DD43DA089140}" destId="{E4C298E2-2E20-47BB-9EF6-CA06F912B6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E7A1FD8B-7021-4D3F-A465-70E42856E1E1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BE7CAC-C170-41C4-95E3-63EBBB6D6EC8}">
      <dgm:prSet/>
      <dgm:spPr/>
      <dgm:t>
        <a:bodyPr/>
        <a:lstStyle/>
        <a:p>
          <a:pPr rtl="0"/>
          <a:r>
            <a:rPr lang="ru-RU" smtClean="0"/>
            <a:t>Врач-психиатр</a:t>
          </a:r>
          <a:endParaRPr lang="ru-RU"/>
        </a:p>
      </dgm:t>
    </dgm:pt>
    <dgm:pt modelId="{83252643-B26E-4852-BEE5-55C7154F02DE}" type="parTrans" cxnId="{DA714FE5-06B3-4A64-A122-5AB475D45A52}">
      <dgm:prSet/>
      <dgm:spPr/>
      <dgm:t>
        <a:bodyPr/>
        <a:lstStyle/>
        <a:p>
          <a:endParaRPr lang="ru-RU"/>
        </a:p>
      </dgm:t>
    </dgm:pt>
    <dgm:pt modelId="{55D2AAB9-51B3-4D33-B228-537BC532B764}" type="sibTrans" cxnId="{DA714FE5-06B3-4A64-A122-5AB475D45A52}">
      <dgm:prSet/>
      <dgm:spPr/>
      <dgm:t>
        <a:bodyPr/>
        <a:lstStyle/>
        <a:p>
          <a:endParaRPr lang="ru-RU"/>
        </a:p>
      </dgm:t>
    </dgm:pt>
    <dgm:pt modelId="{C63122AC-ABD0-4E3F-8B54-D4A6EC2CE132}">
      <dgm:prSet/>
      <dgm:spPr/>
      <dgm:t>
        <a:bodyPr/>
        <a:lstStyle/>
        <a:p>
          <a:pPr rtl="0"/>
          <a:r>
            <a:rPr lang="ru-RU" smtClean="0"/>
            <a:t>Логопед</a:t>
          </a:r>
          <a:endParaRPr lang="ru-RU"/>
        </a:p>
      </dgm:t>
    </dgm:pt>
    <dgm:pt modelId="{2F256EA4-FD02-4C1E-85D7-7FF83C50FD30}" type="parTrans" cxnId="{4C5314F7-1A44-4819-A245-8C328C3F4D16}">
      <dgm:prSet/>
      <dgm:spPr/>
      <dgm:t>
        <a:bodyPr/>
        <a:lstStyle/>
        <a:p>
          <a:endParaRPr lang="ru-RU"/>
        </a:p>
      </dgm:t>
    </dgm:pt>
    <dgm:pt modelId="{01ADD71A-EBF9-4747-BAD7-E05A968FFB05}" type="sibTrans" cxnId="{4C5314F7-1A44-4819-A245-8C328C3F4D16}">
      <dgm:prSet/>
      <dgm:spPr/>
      <dgm:t>
        <a:bodyPr/>
        <a:lstStyle/>
        <a:p>
          <a:endParaRPr lang="ru-RU"/>
        </a:p>
      </dgm:t>
    </dgm:pt>
    <dgm:pt modelId="{F645F996-D506-448A-9778-1280ACAA0797}">
      <dgm:prSet/>
      <dgm:spPr/>
      <dgm:t>
        <a:bodyPr/>
        <a:lstStyle/>
        <a:p>
          <a:pPr rtl="0"/>
          <a:r>
            <a:rPr lang="ru-RU" dirty="0" smtClean="0"/>
            <a:t>Медицинский психолог</a:t>
          </a:r>
          <a:endParaRPr lang="ru-RU" dirty="0"/>
        </a:p>
      </dgm:t>
    </dgm:pt>
    <dgm:pt modelId="{26ED9B1D-0042-4F66-9B1D-C63F80BB33C4}" type="parTrans" cxnId="{FC9C71D2-C661-4E66-84D9-05F9C312BA8B}">
      <dgm:prSet/>
      <dgm:spPr/>
      <dgm:t>
        <a:bodyPr/>
        <a:lstStyle/>
        <a:p>
          <a:endParaRPr lang="ru-RU"/>
        </a:p>
      </dgm:t>
    </dgm:pt>
    <dgm:pt modelId="{B3420200-95DD-4F77-9FF7-890D883057AE}" type="sibTrans" cxnId="{FC9C71D2-C661-4E66-84D9-05F9C312BA8B}">
      <dgm:prSet/>
      <dgm:spPr/>
      <dgm:t>
        <a:bodyPr/>
        <a:lstStyle/>
        <a:p>
          <a:endParaRPr lang="ru-RU"/>
        </a:p>
      </dgm:t>
    </dgm:pt>
    <dgm:pt modelId="{3FD63416-C3D7-4B33-B116-EB6DE18C8D90}">
      <dgm:prSet/>
      <dgm:spPr/>
      <dgm:t>
        <a:bodyPr/>
        <a:lstStyle/>
        <a:p>
          <a:pPr rtl="0"/>
          <a:r>
            <a:rPr lang="ru-RU" smtClean="0"/>
            <a:t>Специалист по социальной работе</a:t>
          </a:r>
          <a:endParaRPr lang="ru-RU"/>
        </a:p>
      </dgm:t>
    </dgm:pt>
    <dgm:pt modelId="{D7878DA9-A8EA-496C-8C37-446DCD7A93B8}" type="parTrans" cxnId="{AC3542A5-862C-4E03-AF34-800B91DEB8E1}">
      <dgm:prSet/>
      <dgm:spPr/>
      <dgm:t>
        <a:bodyPr/>
        <a:lstStyle/>
        <a:p>
          <a:endParaRPr lang="ru-RU"/>
        </a:p>
      </dgm:t>
    </dgm:pt>
    <dgm:pt modelId="{7BD1FAA1-82CC-4086-91B1-7D875BDACD2D}" type="sibTrans" cxnId="{AC3542A5-862C-4E03-AF34-800B91DEB8E1}">
      <dgm:prSet/>
      <dgm:spPr/>
      <dgm:t>
        <a:bodyPr/>
        <a:lstStyle/>
        <a:p>
          <a:endParaRPr lang="ru-RU"/>
        </a:p>
      </dgm:t>
    </dgm:pt>
    <dgm:pt modelId="{5B390C5B-A6D8-47ED-ABCE-5789EB36FD54}">
      <dgm:prSet/>
      <dgm:spPr/>
      <dgm:t>
        <a:bodyPr/>
        <a:lstStyle/>
        <a:p>
          <a:pPr rtl="0"/>
          <a:r>
            <a:rPr lang="ru-RU" smtClean="0"/>
            <a:t>Медицинская сестра</a:t>
          </a:r>
          <a:endParaRPr lang="ru-RU"/>
        </a:p>
      </dgm:t>
    </dgm:pt>
    <dgm:pt modelId="{24C3A506-7281-4D62-A7D4-620402E1716C}" type="parTrans" cxnId="{6D4F15F8-F8D7-4DFF-A275-827816F71580}">
      <dgm:prSet/>
      <dgm:spPr/>
      <dgm:t>
        <a:bodyPr/>
        <a:lstStyle/>
        <a:p>
          <a:endParaRPr lang="ru-RU"/>
        </a:p>
      </dgm:t>
    </dgm:pt>
    <dgm:pt modelId="{20AED112-76BC-4289-8AC9-73CA7F465EF9}" type="sibTrans" cxnId="{6D4F15F8-F8D7-4DFF-A275-827816F71580}">
      <dgm:prSet/>
      <dgm:spPr/>
      <dgm:t>
        <a:bodyPr/>
        <a:lstStyle/>
        <a:p>
          <a:endParaRPr lang="ru-RU"/>
        </a:p>
      </dgm:t>
    </dgm:pt>
    <dgm:pt modelId="{5D342182-917C-40F3-8569-AD1B8964184D}" type="pres">
      <dgm:prSet presAssocID="{E7A1FD8B-7021-4D3F-A465-70E42856E1E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507879-5442-4715-AA55-D277DE973E55}" type="pres">
      <dgm:prSet presAssocID="{79BE7CAC-C170-41C4-95E3-63EBBB6D6EC8}" presName="composite" presStyleCnt="0"/>
      <dgm:spPr/>
      <dgm:t>
        <a:bodyPr/>
        <a:lstStyle/>
        <a:p>
          <a:endParaRPr lang="ru-RU"/>
        </a:p>
      </dgm:t>
    </dgm:pt>
    <dgm:pt modelId="{AC965A99-EC35-47CF-B078-11ED6B25B6EB}" type="pres">
      <dgm:prSet presAssocID="{79BE7CAC-C170-41C4-95E3-63EBBB6D6EC8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88488EB-5804-402A-832C-F367BE68E925}" type="pres">
      <dgm:prSet presAssocID="{79BE7CAC-C170-41C4-95E3-63EBBB6D6EC8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C56D1-77F8-4C5F-AA7B-715469C8CC53}" type="pres">
      <dgm:prSet presAssocID="{55D2AAB9-51B3-4D33-B228-537BC532B764}" presName="spacing" presStyleCnt="0"/>
      <dgm:spPr/>
      <dgm:t>
        <a:bodyPr/>
        <a:lstStyle/>
        <a:p>
          <a:endParaRPr lang="ru-RU"/>
        </a:p>
      </dgm:t>
    </dgm:pt>
    <dgm:pt modelId="{6E825DD0-0E43-4F43-8A8C-C85075256CFA}" type="pres">
      <dgm:prSet presAssocID="{C63122AC-ABD0-4E3F-8B54-D4A6EC2CE132}" presName="composite" presStyleCnt="0"/>
      <dgm:spPr/>
      <dgm:t>
        <a:bodyPr/>
        <a:lstStyle/>
        <a:p>
          <a:endParaRPr lang="ru-RU"/>
        </a:p>
      </dgm:t>
    </dgm:pt>
    <dgm:pt modelId="{C6549C5A-6325-4F45-BA40-56B9F27AEFB7}" type="pres">
      <dgm:prSet presAssocID="{C63122AC-ABD0-4E3F-8B54-D4A6EC2CE132}" presName="imgShp" presStyleLbl="fgImgPlac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7A8A91D-EBEE-45DB-9A9C-9520FA04ABB5}" type="pres">
      <dgm:prSet presAssocID="{C63122AC-ABD0-4E3F-8B54-D4A6EC2CE132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6AC14-D94D-4988-AC37-E4DC64F6CE0F}" type="pres">
      <dgm:prSet presAssocID="{01ADD71A-EBF9-4747-BAD7-E05A968FFB05}" presName="spacing" presStyleCnt="0"/>
      <dgm:spPr/>
      <dgm:t>
        <a:bodyPr/>
        <a:lstStyle/>
        <a:p>
          <a:endParaRPr lang="ru-RU"/>
        </a:p>
      </dgm:t>
    </dgm:pt>
    <dgm:pt modelId="{E89B1F50-F705-42A1-891D-57CE6EFA862D}" type="pres">
      <dgm:prSet presAssocID="{F645F996-D506-448A-9778-1280ACAA0797}" presName="composite" presStyleCnt="0"/>
      <dgm:spPr/>
      <dgm:t>
        <a:bodyPr/>
        <a:lstStyle/>
        <a:p>
          <a:endParaRPr lang="ru-RU"/>
        </a:p>
      </dgm:t>
    </dgm:pt>
    <dgm:pt modelId="{F336D691-FF1B-4F22-97D5-D371F237D606}" type="pres">
      <dgm:prSet presAssocID="{F645F996-D506-448A-9778-1280ACAA0797}" presName="imgShp" presStyleLbl="fgImgPlac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F5848CE-8717-44B6-A062-33D25162C838}" type="pres">
      <dgm:prSet presAssocID="{F645F996-D506-448A-9778-1280ACAA0797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F6112-6A0D-45ED-98D5-905312847657}" type="pres">
      <dgm:prSet presAssocID="{B3420200-95DD-4F77-9FF7-890D883057AE}" presName="spacing" presStyleCnt="0"/>
      <dgm:spPr/>
      <dgm:t>
        <a:bodyPr/>
        <a:lstStyle/>
        <a:p>
          <a:endParaRPr lang="ru-RU"/>
        </a:p>
      </dgm:t>
    </dgm:pt>
    <dgm:pt modelId="{3D8C7407-E32E-4C85-B08D-FDF93FA5359E}" type="pres">
      <dgm:prSet presAssocID="{3FD63416-C3D7-4B33-B116-EB6DE18C8D90}" presName="composite" presStyleCnt="0"/>
      <dgm:spPr/>
      <dgm:t>
        <a:bodyPr/>
        <a:lstStyle/>
        <a:p>
          <a:endParaRPr lang="ru-RU"/>
        </a:p>
      </dgm:t>
    </dgm:pt>
    <dgm:pt modelId="{60858F9D-18DC-4928-A8E0-45F1E3C7A89C}" type="pres">
      <dgm:prSet presAssocID="{3FD63416-C3D7-4B33-B116-EB6DE18C8D90}" presName="imgShp" presStyleLbl="fgImgPlac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362C4DA-EBE5-497E-AA4A-4DD3FF03CB6A}" type="pres">
      <dgm:prSet presAssocID="{3FD63416-C3D7-4B33-B116-EB6DE18C8D90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C667C-29F2-4A97-BB68-76982F1462CF}" type="pres">
      <dgm:prSet presAssocID="{7BD1FAA1-82CC-4086-91B1-7D875BDACD2D}" presName="spacing" presStyleCnt="0"/>
      <dgm:spPr/>
      <dgm:t>
        <a:bodyPr/>
        <a:lstStyle/>
        <a:p>
          <a:endParaRPr lang="ru-RU"/>
        </a:p>
      </dgm:t>
    </dgm:pt>
    <dgm:pt modelId="{7D4B8A06-56B4-45B2-9A92-1EA6EA82DF7A}" type="pres">
      <dgm:prSet presAssocID="{5B390C5B-A6D8-47ED-ABCE-5789EB36FD54}" presName="composite" presStyleCnt="0"/>
      <dgm:spPr/>
      <dgm:t>
        <a:bodyPr/>
        <a:lstStyle/>
        <a:p>
          <a:endParaRPr lang="ru-RU"/>
        </a:p>
      </dgm:t>
    </dgm:pt>
    <dgm:pt modelId="{D5FD49FE-4778-42B2-8A6D-F965FB5704E7}" type="pres">
      <dgm:prSet presAssocID="{5B390C5B-A6D8-47ED-ABCE-5789EB36FD54}" presName="imgShp" presStyleLbl="fgImgPlac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57058D9-D8DB-4DE8-95D3-DB87F3FEA2BE}" type="pres">
      <dgm:prSet presAssocID="{5B390C5B-A6D8-47ED-ABCE-5789EB36FD54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9C71D2-C661-4E66-84D9-05F9C312BA8B}" srcId="{E7A1FD8B-7021-4D3F-A465-70E42856E1E1}" destId="{F645F996-D506-448A-9778-1280ACAA0797}" srcOrd="2" destOrd="0" parTransId="{26ED9B1D-0042-4F66-9B1D-C63F80BB33C4}" sibTransId="{B3420200-95DD-4F77-9FF7-890D883057AE}"/>
    <dgm:cxn modelId="{DA714FE5-06B3-4A64-A122-5AB475D45A52}" srcId="{E7A1FD8B-7021-4D3F-A465-70E42856E1E1}" destId="{79BE7CAC-C170-41C4-95E3-63EBBB6D6EC8}" srcOrd="0" destOrd="0" parTransId="{83252643-B26E-4852-BEE5-55C7154F02DE}" sibTransId="{55D2AAB9-51B3-4D33-B228-537BC532B764}"/>
    <dgm:cxn modelId="{AC3542A5-862C-4E03-AF34-800B91DEB8E1}" srcId="{E7A1FD8B-7021-4D3F-A465-70E42856E1E1}" destId="{3FD63416-C3D7-4B33-B116-EB6DE18C8D90}" srcOrd="3" destOrd="0" parTransId="{D7878DA9-A8EA-496C-8C37-446DCD7A93B8}" sibTransId="{7BD1FAA1-82CC-4086-91B1-7D875BDACD2D}"/>
    <dgm:cxn modelId="{28A7FDA4-194D-42E4-8D94-5BA19A2CE890}" type="presOf" srcId="{3FD63416-C3D7-4B33-B116-EB6DE18C8D90}" destId="{D362C4DA-EBE5-497E-AA4A-4DD3FF03CB6A}" srcOrd="0" destOrd="0" presId="urn:microsoft.com/office/officeart/2005/8/layout/vList3"/>
    <dgm:cxn modelId="{1D231405-6ECC-4449-9EA1-D83FBCA16765}" type="presOf" srcId="{F645F996-D506-448A-9778-1280ACAA0797}" destId="{8F5848CE-8717-44B6-A062-33D25162C838}" srcOrd="0" destOrd="0" presId="urn:microsoft.com/office/officeart/2005/8/layout/vList3"/>
    <dgm:cxn modelId="{21A801C8-8F56-4EB6-A168-CCE4B7B7207C}" type="presOf" srcId="{79BE7CAC-C170-41C4-95E3-63EBBB6D6EC8}" destId="{888488EB-5804-402A-832C-F367BE68E925}" srcOrd="0" destOrd="0" presId="urn:microsoft.com/office/officeart/2005/8/layout/vList3"/>
    <dgm:cxn modelId="{6D4F15F8-F8D7-4DFF-A275-827816F71580}" srcId="{E7A1FD8B-7021-4D3F-A465-70E42856E1E1}" destId="{5B390C5B-A6D8-47ED-ABCE-5789EB36FD54}" srcOrd="4" destOrd="0" parTransId="{24C3A506-7281-4D62-A7D4-620402E1716C}" sibTransId="{20AED112-76BC-4289-8AC9-73CA7F465EF9}"/>
    <dgm:cxn modelId="{B3F1D4B3-B557-4846-B053-30927AD50B62}" type="presOf" srcId="{5B390C5B-A6D8-47ED-ABCE-5789EB36FD54}" destId="{357058D9-D8DB-4DE8-95D3-DB87F3FEA2BE}" srcOrd="0" destOrd="0" presId="urn:microsoft.com/office/officeart/2005/8/layout/vList3"/>
    <dgm:cxn modelId="{7F625B42-58EF-4DEA-AF5F-3F7DAE87F967}" type="presOf" srcId="{E7A1FD8B-7021-4D3F-A465-70E42856E1E1}" destId="{5D342182-917C-40F3-8569-AD1B8964184D}" srcOrd="0" destOrd="0" presId="urn:microsoft.com/office/officeart/2005/8/layout/vList3"/>
    <dgm:cxn modelId="{4C5314F7-1A44-4819-A245-8C328C3F4D16}" srcId="{E7A1FD8B-7021-4D3F-A465-70E42856E1E1}" destId="{C63122AC-ABD0-4E3F-8B54-D4A6EC2CE132}" srcOrd="1" destOrd="0" parTransId="{2F256EA4-FD02-4C1E-85D7-7FF83C50FD30}" sibTransId="{01ADD71A-EBF9-4747-BAD7-E05A968FFB05}"/>
    <dgm:cxn modelId="{0352D63B-9FA2-4662-9C86-361CF842756B}" type="presOf" srcId="{C63122AC-ABD0-4E3F-8B54-D4A6EC2CE132}" destId="{77A8A91D-EBEE-45DB-9A9C-9520FA04ABB5}" srcOrd="0" destOrd="0" presId="urn:microsoft.com/office/officeart/2005/8/layout/vList3"/>
    <dgm:cxn modelId="{F86BDC8B-79AB-4AC9-82D3-D5EC85CEDA37}" type="presParOf" srcId="{5D342182-917C-40F3-8569-AD1B8964184D}" destId="{DA507879-5442-4715-AA55-D277DE973E55}" srcOrd="0" destOrd="0" presId="urn:microsoft.com/office/officeart/2005/8/layout/vList3"/>
    <dgm:cxn modelId="{79C9BD35-3A15-46B5-A111-3E19DE3841C2}" type="presParOf" srcId="{DA507879-5442-4715-AA55-D277DE973E55}" destId="{AC965A99-EC35-47CF-B078-11ED6B25B6EB}" srcOrd="0" destOrd="0" presId="urn:microsoft.com/office/officeart/2005/8/layout/vList3"/>
    <dgm:cxn modelId="{9423E430-16B8-421A-8509-7489713337BB}" type="presParOf" srcId="{DA507879-5442-4715-AA55-D277DE973E55}" destId="{888488EB-5804-402A-832C-F367BE68E925}" srcOrd="1" destOrd="0" presId="urn:microsoft.com/office/officeart/2005/8/layout/vList3"/>
    <dgm:cxn modelId="{A125733F-E79E-466D-9347-465A69330C13}" type="presParOf" srcId="{5D342182-917C-40F3-8569-AD1B8964184D}" destId="{11FC56D1-77F8-4C5F-AA7B-715469C8CC53}" srcOrd="1" destOrd="0" presId="urn:microsoft.com/office/officeart/2005/8/layout/vList3"/>
    <dgm:cxn modelId="{CEBFAF66-8FB8-4A86-89A1-B784007C3779}" type="presParOf" srcId="{5D342182-917C-40F3-8569-AD1B8964184D}" destId="{6E825DD0-0E43-4F43-8A8C-C85075256CFA}" srcOrd="2" destOrd="0" presId="urn:microsoft.com/office/officeart/2005/8/layout/vList3"/>
    <dgm:cxn modelId="{6ADDCA5D-2EB2-4225-B7D7-04CDE2ECDE2E}" type="presParOf" srcId="{6E825DD0-0E43-4F43-8A8C-C85075256CFA}" destId="{C6549C5A-6325-4F45-BA40-56B9F27AEFB7}" srcOrd="0" destOrd="0" presId="urn:microsoft.com/office/officeart/2005/8/layout/vList3"/>
    <dgm:cxn modelId="{D15F3973-AC09-41E7-8B71-02DD0A830CEF}" type="presParOf" srcId="{6E825DD0-0E43-4F43-8A8C-C85075256CFA}" destId="{77A8A91D-EBEE-45DB-9A9C-9520FA04ABB5}" srcOrd="1" destOrd="0" presId="urn:microsoft.com/office/officeart/2005/8/layout/vList3"/>
    <dgm:cxn modelId="{85AAE147-E3CF-46FA-A514-786A37029BEE}" type="presParOf" srcId="{5D342182-917C-40F3-8569-AD1B8964184D}" destId="{C186AC14-D94D-4988-AC37-E4DC64F6CE0F}" srcOrd="3" destOrd="0" presId="urn:microsoft.com/office/officeart/2005/8/layout/vList3"/>
    <dgm:cxn modelId="{9F99B17F-E032-4917-87C7-C5FA0D69F2BA}" type="presParOf" srcId="{5D342182-917C-40F3-8569-AD1B8964184D}" destId="{E89B1F50-F705-42A1-891D-57CE6EFA862D}" srcOrd="4" destOrd="0" presId="urn:microsoft.com/office/officeart/2005/8/layout/vList3"/>
    <dgm:cxn modelId="{6458FE15-64ED-477A-95FB-965A5262F11A}" type="presParOf" srcId="{E89B1F50-F705-42A1-891D-57CE6EFA862D}" destId="{F336D691-FF1B-4F22-97D5-D371F237D606}" srcOrd="0" destOrd="0" presId="urn:microsoft.com/office/officeart/2005/8/layout/vList3"/>
    <dgm:cxn modelId="{AC13A1DA-A08B-457D-A2F6-7AC868B39B8F}" type="presParOf" srcId="{E89B1F50-F705-42A1-891D-57CE6EFA862D}" destId="{8F5848CE-8717-44B6-A062-33D25162C838}" srcOrd="1" destOrd="0" presId="urn:microsoft.com/office/officeart/2005/8/layout/vList3"/>
    <dgm:cxn modelId="{48B29F81-2B95-4EBA-8C44-EB7D55F7844C}" type="presParOf" srcId="{5D342182-917C-40F3-8569-AD1B8964184D}" destId="{C53F6112-6A0D-45ED-98D5-905312847657}" srcOrd="5" destOrd="0" presId="urn:microsoft.com/office/officeart/2005/8/layout/vList3"/>
    <dgm:cxn modelId="{7BF5343E-4A8D-478A-9B54-C60F5F3DFF5C}" type="presParOf" srcId="{5D342182-917C-40F3-8569-AD1B8964184D}" destId="{3D8C7407-E32E-4C85-B08D-FDF93FA5359E}" srcOrd="6" destOrd="0" presId="urn:microsoft.com/office/officeart/2005/8/layout/vList3"/>
    <dgm:cxn modelId="{D59D8529-196C-47BF-A831-5591E98672C7}" type="presParOf" srcId="{3D8C7407-E32E-4C85-B08D-FDF93FA5359E}" destId="{60858F9D-18DC-4928-A8E0-45F1E3C7A89C}" srcOrd="0" destOrd="0" presId="urn:microsoft.com/office/officeart/2005/8/layout/vList3"/>
    <dgm:cxn modelId="{6E1176C6-BCF9-4BA4-BD1F-85AC2C2D81E5}" type="presParOf" srcId="{3D8C7407-E32E-4C85-B08D-FDF93FA5359E}" destId="{D362C4DA-EBE5-497E-AA4A-4DD3FF03CB6A}" srcOrd="1" destOrd="0" presId="urn:microsoft.com/office/officeart/2005/8/layout/vList3"/>
    <dgm:cxn modelId="{5A7DA4A9-4D74-46CE-BFC9-00689648402E}" type="presParOf" srcId="{5D342182-917C-40F3-8569-AD1B8964184D}" destId="{EB4C667C-29F2-4A97-BB68-76982F1462CF}" srcOrd="7" destOrd="0" presId="urn:microsoft.com/office/officeart/2005/8/layout/vList3"/>
    <dgm:cxn modelId="{94C32EA5-653E-4BC0-84D2-5A40DE4D09A0}" type="presParOf" srcId="{5D342182-917C-40F3-8569-AD1B8964184D}" destId="{7D4B8A06-56B4-45B2-9A92-1EA6EA82DF7A}" srcOrd="8" destOrd="0" presId="urn:microsoft.com/office/officeart/2005/8/layout/vList3"/>
    <dgm:cxn modelId="{0BF6F183-BA8C-48A7-B0AC-DB91D281CF26}" type="presParOf" srcId="{7D4B8A06-56B4-45B2-9A92-1EA6EA82DF7A}" destId="{D5FD49FE-4778-42B2-8A6D-F965FB5704E7}" srcOrd="0" destOrd="0" presId="urn:microsoft.com/office/officeart/2005/8/layout/vList3"/>
    <dgm:cxn modelId="{8B693DE3-BB9E-412F-A71E-F37E682404BA}" type="presParOf" srcId="{7D4B8A06-56B4-45B2-9A92-1EA6EA82DF7A}" destId="{357058D9-D8DB-4DE8-95D3-DB87F3FEA2B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B08F6455-1BBC-41A2-8063-3C640F0C38B4}" type="doc">
      <dgm:prSet loTypeId="urn:microsoft.com/office/officeart/2005/8/layout/vList2#24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altLang="en-US"/>
        </a:p>
      </dgm:t>
    </dgm:pt>
    <dgm:pt modelId="{8C965EF9-277B-4BCE-8308-A016040A6D00}">
      <dgm:prSet custT="1"/>
      <dgm:spPr/>
      <dgm:t>
        <a:bodyPr/>
        <a:lstStyle/>
        <a:p>
          <a:pPr algn="ctr"/>
          <a:r>
            <a:rPr lang="ru-RU" sz="1800" b="0" i="0" u="none" baseline="0" dirty="0" smtClean="0">
              <a:rtl val="0"/>
            </a:rPr>
            <a:t>Ведется постоянная совместная работа с НМИЦ по профилям «психиатрия» и «психиатрия-наркология» (ФГБУ «НМИЦ ПН им. В.М. Бехтерева» Минздрав России и ФГБУ «НМИЦ ПН имени В.П. Сербского» Минздрава России)</a:t>
          </a:r>
          <a:endParaRPr lang="ru-RU" altLang="en-US" sz="1800" dirty="0"/>
        </a:p>
      </dgm:t>
    </dgm:pt>
    <dgm:pt modelId="{4A7378E0-739F-42E2-87EA-A963044D313D}" type="parTrans" cxnId="{3BBF47E5-6F21-454D-A5A2-ED6A885A65AF}">
      <dgm:prSet/>
      <dgm:spPr/>
      <dgm:t>
        <a:bodyPr/>
        <a:lstStyle/>
        <a:p>
          <a:endParaRPr lang="ru-RU"/>
        </a:p>
      </dgm:t>
    </dgm:pt>
    <dgm:pt modelId="{A9926D4D-B913-42A5-B3B5-DBF0B7CF76B8}" type="sibTrans" cxnId="{3BBF47E5-6F21-454D-A5A2-ED6A885A65AF}">
      <dgm:prSet/>
      <dgm:spPr/>
      <dgm:t>
        <a:bodyPr/>
        <a:lstStyle/>
        <a:p>
          <a:endParaRPr lang="ru-RU"/>
        </a:p>
      </dgm:t>
    </dgm:pt>
    <dgm:pt modelId="{82879228-40AE-414B-8C1E-2964B2894D82}" type="pres">
      <dgm:prSet presAssocID="{B08F6455-1BBC-41A2-8063-3C640F0C38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F4C495-EC84-4543-8F2E-A7EECAA4593A}" type="pres">
      <dgm:prSet presAssocID="{8C965EF9-277B-4BCE-8308-A016040A6D00}" presName="parentText" presStyleLbl="node1" presStyleIdx="0" presStyleCnt="1" custScaleY="84682" custLinFactNeighborX="1983" custLinFactNeighborY="38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AF8392-BD27-4AB0-8C13-AEED7ACEA011}" type="presOf" srcId="{B08F6455-1BBC-41A2-8063-3C640F0C38B4}" destId="{82879228-40AE-414B-8C1E-2964B2894D82}" srcOrd="0" destOrd="0" presId="urn:microsoft.com/office/officeart/2005/8/layout/vList2#24"/>
    <dgm:cxn modelId="{3BBF47E5-6F21-454D-A5A2-ED6A885A65AF}" srcId="{B08F6455-1BBC-41A2-8063-3C640F0C38B4}" destId="{8C965EF9-277B-4BCE-8308-A016040A6D00}" srcOrd="0" destOrd="0" parTransId="{4A7378E0-739F-42E2-87EA-A963044D313D}" sibTransId="{A9926D4D-B913-42A5-B3B5-DBF0B7CF76B8}"/>
    <dgm:cxn modelId="{4A29DC27-0A9F-40D1-9D58-3170D450736E}" type="presOf" srcId="{8C965EF9-277B-4BCE-8308-A016040A6D00}" destId="{76F4C495-EC84-4543-8F2E-A7EECAA4593A}" srcOrd="0" destOrd="0" presId="urn:microsoft.com/office/officeart/2005/8/layout/vList2#24"/>
    <dgm:cxn modelId="{E97D84E9-A256-45DF-A990-04081B468EF6}" type="presParOf" srcId="{82879228-40AE-414B-8C1E-2964B2894D82}" destId="{76F4C495-EC84-4543-8F2E-A7EECAA4593A}" srcOrd="0" destOrd="0" presId="urn:microsoft.com/office/officeart/2005/8/layout/vList2#2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CF7F8803-6AE8-48E5-AE99-C425AD1EA0C0}" type="doc">
      <dgm:prSet loTypeId="urn:microsoft.com/office/officeart/2008/layout/VerticalCurvedList#1" loCatId="list" qsTypeId="urn:microsoft.com/office/officeart/2005/8/quickstyle/3d2#1" qsCatId="3D" csTypeId="urn:microsoft.com/office/officeart/2005/8/colors/accent1_3" csCatId="accent1"/>
      <dgm:spPr/>
      <dgm:t>
        <a:bodyPr/>
        <a:lstStyle/>
        <a:p>
          <a:endParaRPr lang="ru-RU"/>
        </a:p>
      </dgm:t>
    </dgm:pt>
    <dgm:pt modelId="{D4A503BB-8F8E-4EDC-86DB-520643B0BDB3}">
      <dgm:prSet/>
      <dgm:spPr/>
      <dgm:t>
        <a:bodyPr/>
        <a:lstStyle/>
        <a:p>
          <a:pPr rtl="0"/>
          <a:r>
            <a:rPr lang="ru-RU" b="0" i="0" baseline="0" dirty="0"/>
            <a:t>выездные мероприятия по анализу организации психиатрической и наркологической службы Запорожской области</a:t>
          </a:r>
          <a:endParaRPr lang="ru-RU" dirty="0"/>
        </a:p>
      </dgm:t>
    </dgm:pt>
    <dgm:pt modelId="{CAB7EF98-6F56-464E-931A-E623C41B3204}" type="parTrans" cxnId="{45C4ED8E-6D74-4232-A0A1-074CF2CAADCD}">
      <dgm:prSet/>
      <dgm:spPr/>
      <dgm:t>
        <a:bodyPr/>
        <a:lstStyle/>
        <a:p>
          <a:endParaRPr lang="ru-RU"/>
        </a:p>
      </dgm:t>
    </dgm:pt>
    <dgm:pt modelId="{9B09C906-26BC-4EC8-9425-8F2F2CE4596B}" type="sibTrans" cxnId="{45C4ED8E-6D74-4232-A0A1-074CF2CAADCD}">
      <dgm:prSet/>
      <dgm:spPr/>
      <dgm:t>
        <a:bodyPr/>
        <a:lstStyle/>
        <a:p>
          <a:endParaRPr lang="ru-RU"/>
        </a:p>
      </dgm:t>
    </dgm:pt>
    <dgm:pt modelId="{26AE675B-85E5-46F5-8C5E-0C1AF3A6DE52}">
      <dgm:prSet/>
      <dgm:spPr/>
      <dgm:t>
        <a:bodyPr/>
        <a:lstStyle/>
        <a:p>
          <a:pPr rtl="0"/>
          <a:r>
            <a:rPr lang="ru-RU" b="0" i="0" baseline="0"/>
            <a:t>методическое сопровождение</a:t>
          </a:r>
          <a:endParaRPr lang="ru-RU"/>
        </a:p>
      </dgm:t>
    </dgm:pt>
    <dgm:pt modelId="{6AA2118F-87AE-42C1-BDDD-5CEB59ADD1E7}" type="parTrans" cxnId="{4452AFC2-A316-46D4-B134-007E61129574}">
      <dgm:prSet/>
      <dgm:spPr/>
      <dgm:t>
        <a:bodyPr/>
        <a:lstStyle/>
        <a:p>
          <a:endParaRPr lang="ru-RU"/>
        </a:p>
      </dgm:t>
    </dgm:pt>
    <dgm:pt modelId="{F7C669A2-4530-473A-8565-3D7BDEBD4AAD}" type="sibTrans" cxnId="{4452AFC2-A316-46D4-B134-007E61129574}">
      <dgm:prSet/>
      <dgm:spPr/>
      <dgm:t>
        <a:bodyPr/>
        <a:lstStyle/>
        <a:p>
          <a:endParaRPr lang="ru-RU"/>
        </a:p>
      </dgm:t>
    </dgm:pt>
    <dgm:pt modelId="{A8EF401C-00A7-4D1F-BF67-C6FB730ECAE0}">
      <dgm:prSet/>
      <dgm:spPr/>
      <dgm:t>
        <a:bodyPr/>
        <a:lstStyle/>
        <a:p>
          <a:pPr rtl="0"/>
          <a:r>
            <a:rPr lang="ru-RU" b="0" i="0" baseline="0" dirty="0"/>
            <a:t>консультирование со специалистами экспертного уровня</a:t>
          </a:r>
          <a:endParaRPr lang="ru-RU" dirty="0"/>
        </a:p>
      </dgm:t>
    </dgm:pt>
    <dgm:pt modelId="{91A92D33-B827-4C24-A194-409B00B2627A}" type="parTrans" cxnId="{B1EA74C8-B1E4-40CC-AA4B-87D3E680A371}">
      <dgm:prSet/>
      <dgm:spPr/>
      <dgm:t>
        <a:bodyPr/>
        <a:lstStyle/>
        <a:p>
          <a:endParaRPr lang="ru-RU"/>
        </a:p>
      </dgm:t>
    </dgm:pt>
    <dgm:pt modelId="{3332EE5B-1A99-4D36-A578-F2B5FDC30E6A}" type="sibTrans" cxnId="{B1EA74C8-B1E4-40CC-AA4B-87D3E680A371}">
      <dgm:prSet/>
      <dgm:spPr/>
      <dgm:t>
        <a:bodyPr/>
        <a:lstStyle/>
        <a:p>
          <a:endParaRPr lang="ru-RU"/>
        </a:p>
      </dgm:t>
    </dgm:pt>
    <dgm:pt modelId="{3FAD4988-B5DD-47DC-99EB-B679AB51D800}">
      <dgm:prSet/>
      <dgm:spPr/>
      <dgm:t>
        <a:bodyPr/>
        <a:lstStyle/>
        <a:p>
          <a:pPr rtl="0"/>
          <a:r>
            <a:rPr lang="ru-RU" b="0" i="0" baseline="0"/>
            <a:t>использование системы телемедицины</a:t>
          </a:r>
          <a:endParaRPr lang="ru-RU"/>
        </a:p>
      </dgm:t>
    </dgm:pt>
    <dgm:pt modelId="{FEC43C7F-5A73-47EE-9CCA-319206C4EF5F}" type="parTrans" cxnId="{3AD3A397-9F0F-48BB-8C74-51EF1DA1A863}">
      <dgm:prSet/>
      <dgm:spPr/>
      <dgm:t>
        <a:bodyPr/>
        <a:lstStyle/>
        <a:p>
          <a:endParaRPr lang="ru-RU"/>
        </a:p>
      </dgm:t>
    </dgm:pt>
    <dgm:pt modelId="{84579C0A-99C7-49D0-9EC1-AE9F3E447E08}" type="sibTrans" cxnId="{3AD3A397-9F0F-48BB-8C74-51EF1DA1A863}">
      <dgm:prSet/>
      <dgm:spPr/>
      <dgm:t>
        <a:bodyPr/>
        <a:lstStyle/>
        <a:p>
          <a:endParaRPr lang="ru-RU"/>
        </a:p>
      </dgm:t>
    </dgm:pt>
    <dgm:pt modelId="{6E12D278-7D98-4480-BD49-268B9F5F546F}" type="pres">
      <dgm:prSet presAssocID="{CF7F8803-6AE8-48E5-AE99-C425AD1EA0C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5E45A7D-C55B-40F1-BD49-D154F6AC97F8}" type="pres">
      <dgm:prSet presAssocID="{CF7F8803-6AE8-48E5-AE99-C425AD1EA0C0}" presName="Name1" presStyleCnt="0"/>
      <dgm:spPr/>
      <dgm:t>
        <a:bodyPr/>
        <a:lstStyle/>
        <a:p>
          <a:endParaRPr lang="ru-RU"/>
        </a:p>
      </dgm:t>
    </dgm:pt>
    <dgm:pt modelId="{AEEB4225-AFAF-4529-8647-3705E72D6859}" type="pres">
      <dgm:prSet presAssocID="{CF7F8803-6AE8-48E5-AE99-C425AD1EA0C0}" presName="cycle" presStyleCnt="0"/>
      <dgm:spPr/>
      <dgm:t>
        <a:bodyPr/>
        <a:lstStyle/>
        <a:p>
          <a:endParaRPr lang="ru-RU"/>
        </a:p>
      </dgm:t>
    </dgm:pt>
    <dgm:pt modelId="{45892CCB-25B9-47A4-9C93-3414860AE8DA}" type="pres">
      <dgm:prSet presAssocID="{CF7F8803-6AE8-48E5-AE99-C425AD1EA0C0}" presName="srcNode" presStyleLbl="node1" presStyleIdx="0" presStyleCnt="4"/>
      <dgm:spPr/>
      <dgm:t>
        <a:bodyPr/>
        <a:lstStyle/>
        <a:p>
          <a:endParaRPr lang="ru-RU"/>
        </a:p>
      </dgm:t>
    </dgm:pt>
    <dgm:pt modelId="{BE859596-3F61-4508-B441-53B99C440740}" type="pres">
      <dgm:prSet presAssocID="{CF7F8803-6AE8-48E5-AE99-C425AD1EA0C0}" presName="conn" presStyleLbl="parChTrans1D2" presStyleIdx="0" presStyleCnt="1"/>
      <dgm:spPr/>
      <dgm:t>
        <a:bodyPr/>
        <a:lstStyle/>
        <a:p>
          <a:endParaRPr lang="ru-RU"/>
        </a:p>
      </dgm:t>
    </dgm:pt>
    <dgm:pt modelId="{EECF0F17-2858-47C9-9BF1-C48ADA1B774E}" type="pres">
      <dgm:prSet presAssocID="{CF7F8803-6AE8-48E5-AE99-C425AD1EA0C0}" presName="extraNode" presStyleLbl="node1" presStyleIdx="0" presStyleCnt="4"/>
      <dgm:spPr/>
      <dgm:t>
        <a:bodyPr/>
        <a:lstStyle/>
        <a:p>
          <a:endParaRPr lang="ru-RU"/>
        </a:p>
      </dgm:t>
    </dgm:pt>
    <dgm:pt modelId="{A4D31D05-7635-4872-A2D6-18F8D38A86D3}" type="pres">
      <dgm:prSet presAssocID="{CF7F8803-6AE8-48E5-AE99-C425AD1EA0C0}" presName="dstNode" presStyleLbl="node1" presStyleIdx="0" presStyleCnt="4"/>
      <dgm:spPr/>
      <dgm:t>
        <a:bodyPr/>
        <a:lstStyle/>
        <a:p>
          <a:endParaRPr lang="ru-RU"/>
        </a:p>
      </dgm:t>
    </dgm:pt>
    <dgm:pt modelId="{B3117476-15FD-43D2-A9F2-79ED1A5F18B2}" type="pres">
      <dgm:prSet presAssocID="{D4A503BB-8F8E-4EDC-86DB-520643B0BDB3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DAE56-B91E-44BC-9F1B-B6F0353B31C2}" type="pres">
      <dgm:prSet presAssocID="{D4A503BB-8F8E-4EDC-86DB-520643B0BDB3}" presName="accent_1" presStyleCnt="0"/>
      <dgm:spPr/>
      <dgm:t>
        <a:bodyPr/>
        <a:lstStyle/>
        <a:p>
          <a:endParaRPr lang="ru-RU"/>
        </a:p>
      </dgm:t>
    </dgm:pt>
    <dgm:pt modelId="{9929F24F-B1CB-4A56-9693-FC45AB7604C1}" type="pres">
      <dgm:prSet presAssocID="{D4A503BB-8F8E-4EDC-86DB-520643B0BDB3}" presName="accentRepeatNode" presStyleLbl="solidFgAcc1" presStyleIdx="0" presStyleCnt="4"/>
      <dgm:spPr/>
      <dgm:t>
        <a:bodyPr/>
        <a:lstStyle/>
        <a:p>
          <a:endParaRPr lang="ru-RU"/>
        </a:p>
      </dgm:t>
    </dgm:pt>
    <dgm:pt modelId="{A9F496CB-1547-42B9-B5ED-E3817E70347E}" type="pres">
      <dgm:prSet presAssocID="{26AE675B-85E5-46F5-8C5E-0C1AF3A6DE52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BEF289-D888-4C3E-9BDB-FF7D37091D15}" type="pres">
      <dgm:prSet presAssocID="{26AE675B-85E5-46F5-8C5E-0C1AF3A6DE52}" presName="accent_2" presStyleCnt="0"/>
      <dgm:spPr/>
      <dgm:t>
        <a:bodyPr/>
        <a:lstStyle/>
        <a:p>
          <a:endParaRPr lang="ru-RU"/>
        </a:p>
      </dgm:t>
    </dgm:pt>
    <dgm:pt modelId="{98A0B01A-6328-41FC-BEF9-5198853BF104}" type="pres">
      <dgm:prSet presAssocID="{26AE675B-85E5-46F5-8C5E-0C1AF3A6DE52}" presName="accentRepeatNode" presStyleLbl="solidFgAcc1" presStyleIdx="1" presStyleCnt="4"/>
      <dgm:spPr/>
      <dgm:t>
        <a:bodyPr/>
        <a:lstStyle/>
        <a:p>
          <a:endParaRPr lang="ru-RU"/>
        </a:p>
      </dgm:t>
    </dgm:pt>
    <dgm:pt modelId="{7B35050B-4336-4419-91A6-0F228AFBD688}" type="pres">
      <dgm:prSet presAssocID="{A8EF401C-00A7-4D1F-BF67-C6FB730ECAE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30869-3334-4855-8AA1-A747175F6D26}" type="pres">
      <dgm:prSet presAssocID="{A8EF401C-00A7-4D1F-BF67-C6FB730ECAE0}" presName="accent_3" presStyleCnt="0"/>
      <dgm:spPr/>
      <dgm:t>
        <a:bodyPr/>
        <a:lstStyle/>
        <a:p>
          <a:endParaRPr lang="ru-RU"/>
        </a:p>
      </dgm:t>
    </dgm:pt>
    <dgm:pt modelId="{39027252-A138-4EF8-9CD2-BB0221436364}" type="pres">
      <dgm:prSet presAssocID="{A8EF401C-00A7-4D1F-BF67-C6FB730ECAE0}" presName="accentRepeatNode" presStyleLbl="solidFgAcc1" presStyleIdx="2" presStyleCnt="4"/>
      <dgm:spPr/>
      <dgm:t>
        <a:bodyPr/>
        <a:lstStyle/>
        <a:p>
          <a:endParaRPr lang="ru-RU"/>
        </a:p>
      </dgm:t>
    </dgm:pt>
    <dgm:pt modelId="{549D494D-BDEA-4DD7-9534-03135A12D0B6}" type="pres">
      <dgm:prSet presAssocID="{3FAD4988-B5DD-47DC-99EB-B679AB51D80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A20461-D675-44D8-9D67-188B3E98FF95}" type="pres">
      <dgm:prSet presAssocID="{3FAD4988-B5DD-47DC-99EB-B679AB51D800}" presName="accent_4" presStyleCnt="0"/>
      <dgm:spPr/>
      <dgm:t>
        <a:bodyPr/>
        <a:lstStyle/>
        <a:p>
          <a:endParaRPr lang="ru-RU"/>
        </a:p>
      </dgm:t>
    </dgm:pt>
    <dgm:pt modelId="{F6DDC26B-36F5-4DFD-B23F-849C7C4683C6}" type="pres">
      <dgm:prSet presAssocID="{3FAD4988-B5DD-47DC-99EB-B679AB51D800}" presName="accentRepeatNode" presStyleLbl="solidFgAcc1" presStyleIdx="3" presStyleCnt="4"/>
      <dgm:spPr/>
      <dgm:t>
        <a:bodyPr/>
        <a:lstStyle/>
        <a:p>
          <a:endParaRPr lang="ru-RU"/>
        </a:p>
      </dgm:t>
    </dgm:pt>
  </dgm:ptLst>
  <dgm:cxnLst>
    <dgm:cxn modelId="{B23FFC67-918B-4D58-B0A6-BAED6B641E77}" type="presOf" srcId="{9B09C906-26BC-4EC8-9425-8F2F2CE4596B}" destId="{BE859596-3F61-4508-B441-53B99C440740}" srcOrd="0" destOrd="0" presId="urn:microsoft.com/office/officeart/2008/layout/VerticalCurvedList#1"/>
    <dgm:cxn modelId="{B1EA74C8-B1E4-40CC-AA4B-87D3E680A371}" srcId="{CF7F8803-6AE8-48E5-AE99-C425AD1EA0C0}" destId="{A8EF401C-00A7-4D1F-BF67-C6FB730ECAE0}" srcOrd="2" destOrd="0" parTransId="{91A92D33-B827-4C24-A194-409B00B2627A}" sibTransId="{3332EE5B-1A99-4D36-A578-F2B5FDC30E6A}"/>
    <dgm:cxn modelId="{B8CBA9C1-AACD-4398-BC7E-0301076BEC8F}" type="presOf" srcId="{CF7F8803-6AE8-48E5-AE99-C425AD1EA0C0}" destId="{6E12D278-7D98-4480-BD49-268B9F5F546F}" srcOrd="0" destOrd="0" presId="urn:microsoft.com/office/officeart/2008/layout/VerticalCurvedList#1"/>
    <dgm:cxn modelId="{75D427BE-53C1-4780-92F8-51DF1BBD77C4}" type="presOf" srcId="{26AE675B-85E5-46F5-8C5E-0C1AF3A6DE52}" destId="{A9F496CB-1547-42B9-B5ED-E3817E70347E}" srcOrd="0" destOrd="0" presId="urn:microsoft.com/office/officeart/2008/layout/VerticalCurvedList#1"/>
    <dgm:cxn modelId="{504F30ED-BACC-4136-81AB-C0AFCD8F6100}" type="presOf" srcId="{3FAD4988-B5DD-47DC-99EB-B679AB51D800}" destId="{549D494D-BDEA-4DD7-9534-03135A12D0B6}" srcOrd="0" destOrd="0" presId="urn:microsoft.com/office/officeart/2008/layout/VerticalCurvedList#1"/>
    <dgm:cxn modelId="{ADF35904-CA11-4CB1-9269-1D5560EC11A9}" type="presOf" srcId="{D4A503BB-8F8E-4EDC-86DB-520643B0BDB3}" destId="{B3117476-15FD-43D2-A9F2-79ED1A5F18B2}" srcOrd="0" destOrd="0" presId="urn:microsoft.com/office/officeart/2008/layout/VerticalCurvedList#1"/>
    <dgm:cxn modelId="{3AD3A397-9F0F-48BB-8C74-51EF1DA1A863}" srcId="{CF7F8803-6AE8-48E5-AE99-C425AD1EA0C0}" destId="{3FAD4988-B5DD-47DC-99EB-B679AB51D800}" srcOrd="3" destOrd="0" parTransId="{FEC43C7F-5A73-47EE-9CCA-319206C4EF5F}" sibTransId="{84579C0A-99C7-49D0-9EC1-AE9F3E447E08}"/>
    <dgm:cxn modelId="{45C4ED8E-6D74-4232-A0A1-074CF2CAADCD}" srcId="{CF7F8803-6AE8-48E5-AE99-C425AD1EA0C0}" destId="{D4A503BB-8F8E-4EDC-86DB-520643B0BDB3}" srcOrd="0" destOrd="0" parTransId="{CAB7EF98-6F56-464E-931A-E623C41B3204}" sibTransId="{9B09C906-26BC-4EC8-9425-8F2F2CE4596B}"/>
    <dgm:cxn modelId="{4452AFC2-A316-46D4-B134-007E61129574}" srcId="{CF7F8803-6AE8-48E5-AE99-C425AD1EA0C0}" destId="{26AE675B-85E5-46F5-8C5E-0C1AF3A6DE52}" srcOrd="1" destOrd="0" parTransId="{6AA2118F-87AE-42C1-BDDD-5CEB59ADD1E7}" sibTransId="{F7C669A2-4530-473A-8565-3D7BDEBD4AAD}"/>
    <dgm:cxn modelId="{6594441E-04BB-4293-B347-82E130BC6F8A}" type="presOf" srcId="{A8EF401C-00A7-4D1F-BF67-C6FB730ECAE0}" destId="{7B35050B-4336-4419-91A6-0F228AFBD688}" srcOrd="0" destOrd="0" presId="urn:microsoft.com/office/officeart/2008/layout/VerticalCurvedList#1"/>
    <dgm:cxn modelId="{603318F3-4362-4A6F-B61F-D8BA54CAB81F}" type="presParOf" srcId="{6E12D278-7D98-4480-BD49-268B9F5F546F}" destId="{55E45A7D-C55B-40F1-BD49-D154F6AC97F8}" srcOrd="0" destOrd="0" presId="urn:microsoft.com/office/officeart/2008/layout/VerticalCurvedList#1"/>
    <dgm:cxn modelId="{9AAECE6C-FBF7-47DE-9FE4-439F3107EF07}" type="presParOf" srcId="{55E45A7D-C55B-40F1-BD49-D154F6AC97F8}" destId="{AEEB4225-AFAF-4529-8647-3705E72D6859}" srcOrd="0" destOrd="0" presId="urn:microsoft.com/office/officeart/2008/layout/VerticalCurvedList#1"/>
    <dgm:cxn modelId="{6F312358-6079-415B-862F-8A9B06398419}" type="presParOf" srcId="{AEEB4225-AFAF-4529-8647-3705E72D6859}" destId="{45892CCB-25B9-47A4-9C93-3414860AE8DA}" srcOrd="0" destOrd="0" presId="urn:microsoft.com/office/officeart/2008/layout/VerticalCurvedList#1"/>
    <dgm:cxn modelId="{605C54A5-630D-4D57-8E0B-203BDD449B25}" type="presParOf" srcId="{AEEB4225-AFAF-4529-8647-3705E72D6859}" destId="{BE859596-3F61-4508-B441-53B99C440740}" srcOrd="1" destOrd="0" presId="urn:microsoft.com/office/officeart/2008/layout/VerticalCurvedList#1"/>
    <dgm:cxn modelId="{BC6087DD-43A0-4C6E-BD78-1E672945680B}" type="presParOf" srcId="{AEEB4225-AFAF-4529-8647-3705E72D6859}" destId="{EECF0F17-2858-47C9-9BF1-C48ADA1B774E}" srcOrd="2" destOrd="0" presId="urn:microsoft.com/office/officeart/2008/layout/VerticalCurvedList#1"/>
    <dgm:cxn modelId="{35E79537-BF68-4965-8F4E-01C15CEC0DC2}" type="presParOf" srcId="{AEEB4225-AFAF-4529-8647-3705E72D6859}" destId="{A4D31D05-7635-4872-A2D6-18F8D38A86D3}" srcOrd="3" destOrd="0" presId="urn:microsoft.com/office/officeart/2008/layout/VerticalCurvedList#1"/>
    <dgm:cxn modelId="{14C0B620-0E5C-42B2-A4DB-9DE844D373BC}" type="presParOf" srcId="{55E45A7D-C55B-40F1-BD49-D154F6AC97F8}" destId="{B3117476-15FD-43D2-A9F2-79ED1A5F18B2}" srcOrd="1" destOrd="0" presId="urn:microsoft.com/office/officeart/2008/layout/VerticalCurvedList#1"/>
    <dgm:cxn modelId="{6240B501-86C0-4CE8-9E59-96F991E4AAE9}" type="presParOf" srcId="{55E45A7D-C55B-40F1-BD49-D154F6AC97F8}" destId="{B0ADAE56-B91E-44BC-9F1B-B6F0353B31C2}" srcOrd="2" destOrd="0" presId="urn:microsoft.com/office/officeart/2008/layout/VerticalCurvedList#1"/>
    <dgm:cxn modelId="{BF9B750B-8EF0-44A1-956A-F8F994972FB7}" type="presParOf" srcId="{B0ADAE56-B91E-44BC-9F1B-B6F0353B31C2}" destId="{9929F24F-B1CB-4A56-9693-FC45AB7604C1}" srcOrd="0" destOrd="0" presId="urn:microsoft.com/office/officeart/2008/layout/VerticalCurvedList#1"/>
    <dgm:cxn modelId="{29AE9A14-2136-4A05-A120-7A86B3D9125A}" type="presParOf" srcId="{55E45A7D-C55B-40F1-BD49-D154F6AC97F8}" destId="{A9F496CB-1547-42B9-B5ED-E3817E70347E}" srcOrd="3" destOrd="0" presId="urn:microsoft.com/office/officeart/2008/layout/VerticalCurvedList#1"/>
    <dgm:cxn modelId="{D5240A32-6077-47F2-B6DE-D14D1A928D01}" type="presParOf" srcId="{55E45A7D-C55B-40F1-BD49-D154F6AC97F8}" destId="{E3BEF289-D888-4C3E-9BDB-FF7D37091D15}" srcOrd="4" destOrd="0" presId="urn:microsoft.com/office/officeart/2008/layout/VerticalCurvedList#1"/>
    <dgm:cxn modelId="{6BC08595-5E2C-4F87-BD65-EC5DBE52B32A}" type="presParOf" srcId="{E3BEF289-D888-4C3E-9BDB-FF7D37091D15}" destId="{98A0B01A-6328-41FC-BEF9-5198853BF104}" srcOrd="0" destOrd="0" presId="urn:microsoft.com/office/officeart/2008/layout/VerticalCurvedList#1"/>
    <dgm:cxn modelId="{AE4E66E3-E37E-4911-B4D8-75874C2B39D4}" type="presParOf" srcId="{55E45A7D-C55B-40F1-BD49-D154F6AC97F8}" destId="{7B35050B-4336-4419-91A6-0F228AFBD688}" srcOrd="5" destOrd="0" presId="urn:microsoft.com/office/officeart/2008/layout/VerticalCurvedList#1"/>
    <dgm:cxn modelId="{7484CE8E-322B-4C33-9EDC-1AA41129DC5E}" type="presParOf" srcId="{55E45A7D-C55B-40F1-BD49-D154F6AC97F8}" destId="{6F230869-3334-4855-8AA1-A747175F6D26}" srcOrd="6" destOrd="0" presId="urn:microsoft.com/office/officeart/2008/layout/VerticalCurvedList#1"/>
    <dgm:cxn modelId="{05799CB4-C6A8-4B51-AF7E-8072E3E9BD85}" type="presParOf" srcId="{6F230869-3334-4855-8AA1-A747175F6D26}" destId="{39027252-A138-4EF8-9CD2-BB0221436364}" srcOrd="0" destOrd="0" presId="urn:microsoft.com/office/officeart/2008/layout/VerticalCurvedList#1"/>
    <dgm:cxn modelId="{54320D04-5C06-4297-A7D0-84AB3C240CB0}" type="presParOf" srcId="{55E45A7D-C55B-40F1-BD49-D154F6AC97F8}" destId="{549D494D-BDEA-4DD7-9534-03135A12D0B6}" srcOrd="7" destOrd="0" presId="urn:microsoft.com/office/officeart/2008/layout/VerticalCurvedList#1"/>
    <dgm:cxn modelId="{2B39732A-9EA5-4B3A-A48F-3BA9607C73FD}" type="presParOf" srcId="{55E45A7D-C55B-40F1-BD49-D154F6AC97F8}" destId="{6AA20461-D675-44D8-9D67-188B3E98FF95}" srcOrd="8" destOrd="0" presId="urn:microsoft.com/office/officeart/2008/layout/VerticalCurvedList#1"/>
    <dgm:cxn modelId="{EBCA9661-46BD-44AC-8039-DF82FFA5E283}" type="presParOf" srcId="{6AA20461-D675-44D8-9D67-188B3E98FF95}" destId="{F6DDC26B-36F5-4DFD-B23F-849C7C4683C6}" srcOrd="0" destOrd="0" presId="urn:microsoft.com/office/officeart/2008/layout/VerticalCurvedList#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2B10FE7C-A03F-4413-B0FF-81DA04CEBCB1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565AEE-6157-4E3A-97D4-1C356CA8C501}">
      <dgm:prSet custT="1"/>
      <dgm:spPr/>
      <dgm:t>
        <a:bodyPr/>
        <a:lstStyle/>
        <a:p>
          <a:pPr algn="ctr" rtl="0"/>
          <a:r>
            <a:rPr lang="ru-RU" sz="1800" b="1" dirty="0" smtClean="0"/>
            <a:t>Наши специалисты принимают участие и являются победителями научно-практических конференций и конкурсов всероссийского и международного уровня</a:t>
          </a:r>
          <a:endParaRPr lang="ru-RU" sz="1800" b="1" dirty="0"/>
        </a:p>
      </dgm:t>
    </dgm:pt>
    <dgm:pt modelId="{F252CFA2-729B-4D76-8998-9DA35FA141BF}" type="parTrans" cxnId="{8B46F8AC-5658-4F38-BB41-63E5A2172F07}">
      <dgm:prSet/>
      <dgm:spPr/>
      <dgm:t>
        <a:bodyPr/>
        <a:lstStyle/>
        <a:p>
          <a:pPr algn="ctr"/>
          <a:endParaRPr lang="ru-RU"/>
        </a:p>
      </dgm:t>
    </dgm:pt>
    <dgm:pt modelId="{21D86698-8A74-4FA6-B440-C12EE41C099B}" type="sibTrans" cxnId="{8B46F8AC-5658-4F38-BB41-63E5A2172F07}">
      <dgm:prSet/>
      <dgm:spPr/>
      <dgm:t>
        <a:bodyPr/>
        <a:lstStyle/>
        <a:p>
          <a:pPr algn="ctr"/>
          <a:endParaRPr lang="ru-RU"/>
        </a:p>
      </dgm:t>
    </dgm:pt>
    <dgm:pt modelId="{D2214D2E-A291-4FB0-A765-1987283195CE}" type="pres">
      <dgm:prSet presAssocID="{2B10FE7C-A03F-4413-B0FF-81DA04CEBC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544729-D6DF-42A0-9D8B-BBD40FAAB4C3}" type="pres">
      <dgm:prSet presAssocID="{77565AEE-6157-4E3A-97D4-1C356CA8C501}" presName="parentText" presStyleLbl="node1" presStyleIdx="0" presStyleCnt="1" custScaleY="392837" custLinFactNeighborY="222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23A952-63F6-46A0-B7DD-9D958C9E2B61}" type="presOf" srcId="{77565AEE-6157-4E3A-97D4-1C356CA8C501}" destId="{1D544729-D6DF-42A0-9D8B-BBD40FAAB4C3}" srcOrd="0" destOrd="0" presId="urn:microsoft.com/office/officeart/2005/8/layout/vList2"/>
    <dgm:cxn modelId="{8B46F8AC-5658-4F38-BB41-63E5A2172F07}" srcId="{2B10FE7C-A03F-4413-B0FF-81DA04CEBCB1}" destId="{77565AEE-6157-4E3A-97D4-1C356CA8C501}" srcOrd="0" destOrd="0" parTransId="{F252CFA2-729B-4D76-8998-9DA35FA141BF}" sibTransId="{21D86698-8A74-4FA6-B440-C12EE41C099B}"/>
    <dgm:cxn modelId="{08F6616B-EAF1-4177-AA95-9855C15E37F9}" type="presOf" srcId="{2B10FE7C-A03F-4413-B0FF-81DA04CEBCB1}" destId="{D2214D2E-A291-4FB0-A765-1987283195CE}" srcOrd="0" destOrd="0" presId="urn:microsoft.com/office/officeart/2005/8/layout/vList2"/>
    <dgm:cxn modelId="{5BE40BD0-15CD-45CD-8507-3EFB6314255C}" type="presParOf" srcId="{D2214D2E-A291-4FB0-A765-1987283195CE}" destId="{1D544729-D6DF-42A0-9D8B-BBD40FAAB4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61D8B807-5331-4009-A883-D0D56C8E9AED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297BA38A-B3BE-4EE5-BF95-0C76861DFAF7}">
      <dgm:prSet custT="1"/>
      <dgm:spPr/>
      <dgm:t>
        <a:bodyPr/>
        <a:lstStyle/>
        <a:p>
          <a:pPr algn="ctr" rtl="0"/>
          <a:r>
            <a:rPr lang="ru-RU" sz="1800" dirty="0" smtClean="0"/>
            <a:t>С подробной информацией о вакансии, обязанностях и заработной плате Вы можете узнать на следующих платформах:</a:t>
          </a:r>
          <a:endParaRPr lang="ru-RU" sz="1800" dirty="0"/>
        </a:p>
      </dgm:t>
    </dgm:pt>
    <dgm:pt modelId="{CB2CECA4-DF57-4F3C-9A0B-ED1E7AA9D50C}" type="parTrans" cxnId="{3051DA20-1686-4802-8AA8-D90ADB71F949}">
      <dgm:prSet/>
      <dgm:spPr/>
      <dgm:t>
        <a:bodyPr/>
        <a:lstStyle/>
        <a:p>
          <a:endParaRPr lang="ru-RU"/>
        </a:p>
      </dgm:t>
    </dgm:pt>
    <dgm:pt modelId="{D76D401F-9405-44CC-93AF-19699A2932A2}" type="sibTrans" cxnId="{3051DA20-1686-4802-8AA8-D90ADB71F949}">
      <dgm:prSet/>
      <dgm:spPr/>
      <dgm:t>
        <a:bodyPr/>
        <a:lstStyle/>
        <a:p>
          <a:endParaRPr lang="ru-RU"/>
        </a:p>
      </dgm:t>
    </dgm:pt>
    <dgm:pt modelId="{5772BA26-DA07-49B1-A5E8-2A3D4572E403}" type="pres">
      <dgm:prSet presAssocID="{61D8B807-5331-4009-A883-D0D56C8E9AE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1E0EAE-315B-4AA7-8577-916677120B32}" type="pres">
      <dgm:prSet presAssocID="{297BA38A-B3BE-4EE5-BF95-0C76861DFAF7}" presName="parentText" presStyleLbl="node1" presStyleIdx="0" presStyleCnt="1" custScaleY="330112" custLinFactNeighborX="-766" custLinFactNeighborY="93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1DA20-1686-4802-8AA8-D90ADB71F949}" srcId="{61D8B807-5331-4009-A883-D0D56C8E9AED}" destId="{297BA38A-B3BE-4EE5-BF95-0C76861DFAF7}" srcOrd="0" destOrd="0" parTransId="{CB2CECA4-DF57-4F3C-9A0B-ED1E7AA9D50C}" sibTransId="{D76D401F-9405-44CC-93AF-19699A2932A2}"/>
    <dgm:cxn modelId="{8FCD2973-8033-4907-A081-1EC7030749F4}" type="presOf" srcId="{297BA38A-B3BE-4EE5-BF95-0C76861DFAF7}" destId="{851E0EAE-315B-4AA7-8577-916677120B32}" srcOrd="0" destOrd="0" presId="urn:microsoft.com/office/officeart/2005/8/layout/vList2"/>
    <dgm:cxn modelId="{A1426572-6460-4403-8BF1-CCFDFFF55961}" type="presOf" srcId="{61D8B807-5331-4009-A883-D0D56C8E9AED}" destId="{5772BA26-DA07-49B1-A5E8-2A3D4572E403}" srcOrd="0" destOrd="0" presId="urn:microsoft.com/office/officeart/2005/8/layout/vList2"/>
    <dgm:cxn modelId="{31164B8E-6EB6-4B55-9B86-6983018D6F28}" type="presParOf" srcId="{5772BA26-DA07-49B1-A5E8-2A3D4572E403}" destId="{851E0EAE-315B-4AA7-8577-916677120B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87D48685-CA84-4DBC-BE54-2273ACB23A6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C49DF8-5D43-4F93-B88F-ABDDBD52AA19}">
      <dgm:prSet/>
      <dgm:spPr/>
      <dgm:t>
        <a:bodyPr/>
        <a:lstStyle/>
        <a:p>
          <a:pPr algn="ctr" rtl="0"/>
          <a:r>
            <a:rPr lang="en-US" dirty="0" smtClean="0"/>
            <a:t>https://trudvsem.ru/company/1229000019874</a:t>
          </a:r>
          <a:endParaRPr lang="ru-RU" dirty="0"/>
        </a:p>
      </dgm:t>
    </dgm:pt>
    <dgm:pt modelId="{7A736E46-2A0F-46F0-B02F-866A1628DD22}" type="parTrans" cxnId="{9666441E-03B2-41D7-B36A-DCEB51D597CC}">
      <dgm:prSet/>
      <dgm:spPr/>
      <dgm:t>
        <a:bodyPr/>
        <a:lstStyle/>
        <a:p>
          <a:endParaRPr lang="ru-RU"/>
        </a:p>
      </dgm:t>
    </dgm:pt>
    <dgm:pt modelId="{C2ADE71B-162F-4CD1-A73D-D395E953D2F4}" type="sibTrans" cxnId="{9666441E-03B2-41D7-B36A-DCEB51D597CC}">
      <dgm:prSet/>
      <dgm:spPr/>
      <dgm:t>
        <a:bodyPr/>
        <a:lstStyle/>
        <a:p>
          <a:endParaRPr lang="ru-RU"/>
        </a:p>
      </dgm:t>
    </dgm:pt>
    <dgm:pt modelId="{7A71A391-29D8-417E-9B13-CF26D60BEDE5}" type="pres">
      <dgm:prSet presAssocID="{87D48685-CA84-4DBC-BE54-2273ACB23A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2C37A-CE22-4338-9546-D6FA5A4CBFF1}" type="pres">
      <dgm:prSet presAssocID="{93C49DF8-5D43-4F93-B88F-ABDDBD52AA19}" presName="parentText" presStyleLbl="node1" presStyleIdx="0" presStyleCnt="1" custLinFactNeighborX="-3061" custLinFactNeighborY="176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66441E-03B2-41D7-B36A-DCEB51D597CC}" srcId="{87D48685-CA84-4DBC-BE54-2273ACB23A6C}" destId="{93C49DF8-5D43-4F93-B88F-ABDDBD52AA19}" srcOrd="0" destOrd="0" parTransId="{7A736E46-2A0F-46F0-B02F-866A1628DD22}" sibTransId="{C2ADE71B-162F-4CD1-A73D-D395E953D2F4}"/>
    <dgm:cxn modelId="{AB7E1763-647B-4690-871F-8C0FABD152A4}" type="presOf" srcId="{93C49DF8-5D43-4F93-B88F-ABDDBD52AA19}" destId="{86F2C37A-CE22-4338-9546-D6FA5A4CBFF1}" srcOrd="0" destOrd="0" presId="urn:microsoft.com/office/officeart/2005/8/layout/vList2"/>
    <dgm:cxn modelId="{BFC97866-B3CF-4E7A-B6E3-660FF0EDC2F2}" type="presOf" srcId="{87D48685-CA84-4DBC-BE54-2273ACB23A6C}" destId="{7A71A391-29D8-417E-9B13-CF26D60BEDE5}" srcOrd="0" destOrd="0" presId="urn:microsoft.com/office/officeart/2005/8/layout/vList2"/>
    <dgm:cxn modelId="{BC17F882-BB27-4DFF-A015-F566AB4FD936}" type="presParOf" srcId="{7A71A391-29D8-417E-9B13-CF26D60BEDE5}" destId="{86F2C37A-CE22-4338-9546-D6FA5A4CBF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61D8B807-5331-4009-A883-D0D56C8E9AE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7BA38A-B3BE-4EE5-BF95-0C76861DFAF7}">
      <dgm:prSet custT="1"/>
      <dgm:spPr/>
      <dgm:t>
        <a:bodyPr/>
        <a:lstStyle/>
        <a:p>
          <a:pPr algn="ctr" rtl="0"/>
          <a:r>
            <a:rPr lang="ru-RU" sz="1800" dirty="0" smtClean="0"/>
            <a:t>Отдел кадров ГБУЗ «ОЦОП и НП» Тел: </a:t>
          </a:r>
          <a:r>
            <a:rPr lang="ru-RU" sz="1800" u="sng" dirty="0" smtClean="0"/>
            <a:t>+7(860) 939-03-76</a:t>
          </a:r>
        </a:p>
        <a:p>
          <a:pPr algn="ctr" rtl="0"/>
          <a:r>
            <a:rPr lang="ru-RU" sz="1800" dirty="0" smtClean="0"/>
            <a:t>Приемная: </a:t>
          </a:r>
          <a:r>
            <a:rPr lang="ru-RU" sz="1800" u="sng" dirty="0" smtClean="0"/>
            <a:t>+7(860) 939-03-70</a:t>
          </a:r>
          <a:r>
            <a:rPr lang="ru-RU" sz="1800" dirty="0" smtClean="0"/>
            <a:t>, </a:t>
          </a:r>
          <a:r>
            <a:rPr lang="ru-RU" sz="1800" u="sng" dirty="0" smtClean="0"/>
            <a:t>+7 (990) 056-46-68</a:t>
          </a:r>
        </a:p>
        <a:p>
          <a:pPr algn="ctr" rtl="0"/>
          <a:r>
            <a:rPr lang="ru-RU" sz="1800" dirty="0" smtClean="0"/>
            <a:t>Адрес: </a:t>
          </a:r>
          <a:r>
            <a:rPr lang="ru-RU" sz="1800" b="0" i="0" dirty="0" smtClean="0"/>
            <a:t>271122, Запорожская область, </a:t>
          </a:r>
          <a:r>
            <a:rPr lang="ru-RU" sz="1800" b="0" i="0" dirty="0" err="1" smtClean="0"/>
            <a:t>г.о</a:t>
          </a:r>
          <a:r>
            <a:rPr lang="ru-RU" sz="1800" b="0" i="0" dirty="0" smtClean="0"/>
            <a:t>. Бердянск, г. Бердянск, ул. Военный городок-2, дом 23</a:t>
          </a:r>
        </a:p>
        <a:p>
          <a:pPr algn="ctr" rtl="0"/>
          <a:r>
            <a:rPr lang="ru-RU" sz="1800" b="0" i="0" dirty="0" smtClean="0"/>
            <a:t>Эл. Почта: </a:t>
          </a:r>
          <a:r>
            <a:rPr lang="en-US" sz="1800" b="0" i="0" dirty="0" smtClean="0">
              <a:hlinkClick xmlns:r="http://schemas.openxmlformats.org/officeDocument/2006/relationships" r:id="rId1"/>
            </a:rPr>
            <a:t>gbyzberd@mail.ru</a:t>
          </a:r>
          <a:r>
            <a:rPr lang="ru-RU" sz="1800" b="0" i="0" dirty="0" smtClean="0"/>
            <a:t>, </a:t>
          </a:r>
          <a:r>
            <a:rPr lang="en-US" sz="1800" b="0" i="0" dirty="0" smtClean="0">
              <a:hlinkClick xmlns:r="http://schemas.openxmlformats.org/officeDocument/2006/relationships" r:id="rId2"/>
            </a:rPr>
            <a:t>kadrygbyz@mail.ru</a:t>
          </a:r>
          <a:r>
            <a:rPr lang="ru-RU" sz="1800" b="0" i="0" dirty="0" smtClean="0"/>
            <a:t> </a:t>
          </a:r>
          <a:endParaRPr lang="ru-RU" sz="1800" dirty="0"/>
        </a:p>
      </dgm:t>
    </dgm:pt>
    <dgm:pt modelId="{CB2CECA4-DF57-4F3C-9A0B-ED1E7AA9D50C}" type="parTrans" cxnId="{3051DA20-1686-4802-8AA8-D90ADB71F949}">
      <dgm:prSet/>
      <dgm:spPr/>
      <dgm:t>
        <a:bodyPr/>
        <a:lstStyle/>
        <a:p>
          <a:endParaRPr lang="ru-RU"/>
        </a:p>
      </dgm:t>
    </dgm:pt>
    <dgm:pt modelId="{D76D401F-9405-44CC-93AF-19699A2932A2}" type="sibTrans" cxnId="{3051DA20-1686-4802-8AA8-D90ADB71F949}">
      <dgm:prSet/>
      <dgm:spPr/>
      <dgm:t>
        <a:bodyPr/>
        <a:lstStyle/>
        <a:p>
          <a:endParaRPr lang="ru-RU"/>
        </a:p>
      </dgm:t>
    </dgm:pt>
    <dgm:pt modelId="{5772BA26-DA07-49B1-A5E8-2A3D4572E403}" type="pres">
      <dgm:prSet presAssocID="{61D8B807-5331-4009-A883-D0D56C8E9AE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1E0EAE-315B-4AA7-8577-916677120B32}" type="pres">
      <dgm:prSet presAssocID="{297BA38A-B3BE-4EE5-BF95-0C76861DFAF7}" presName="parentText" presStyleLbl="node1" presStyleIdx="0" presStyleCnt="1" custScaleY="330112" custLinFactNeighborX="-771" custLinFactNeighborY="-570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1DA20-1686-4802-8AA8-D90ADB71F949}" srcId="{61D8B807-5331-4009-A883-D0D56C8E9AED}" destId="{297BA38A-B3BE-4EE5-BF95-0C76861DFAF7}" srcOrd="0" destOrd="0" parTransId="{CB2CECA4-DF57-4F3C-9A0B-ED1E7AA9D50C}" sibTransId="{D76D401F-9405-44CC-93AF-19699A2932A2}"/>
    <dgm:cxn modelId="{8FCD2973-8033-4907-A081-1EC7030749F4}" type="presOf" srcId="{297BA38A-B3BE-4EE5-BF95-0C76861DFAF7}" destId="{851E0EAE-315B-4AA7-8577-916677120B32}" srcOrd="0" destOrd="0" presId="urn:microsoft.com/office/officeart/2005/8/layout/vList2"/>
    <dgm:cxn modelId="{A1426572-6460-4403-8BF1-CCFDFFF55961}" type="presOf" srcId="{61D8B807-5331-4009-A883-D0D56C8E9AED}" destId="{5772BA26-DA07-49B1-A5E8-2A3D4572E403}" srcOrd="0" destOrd="0" presId="urn:microsoft.com/office/officeart/2005/8/layout/vList2"/>
    <dgm:cxn modelId="{31164B8E-6EB6-4B55-9B86-6983018D6F28}" type="presParOf" srcId="{5772BA26-DA07-49B1-A5E8-2A3D4572E403}" destId="{851E0EAE-315B-4AA7-8577-916677120B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CD67524E-5EAD-4056-B7F8-931A328153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769588F-63EE-4BB9-BD68-B4B6CEB2AE62}">
      <dgm:prSet/>
      <dgm:spPr/>
      <dgm:t>
        <a:bodyPr/>
        <a:lstStyle/>
        <a:p>
          <a:pPr algn="ctr" rtl="0"/>
          <a:r>
            <a:rPr lang="ru-RU" dirty="0" smtClean="0"/>
            <a:t>https://t.me/gbuzocopinp_brd</a:t>
          </a:r>
          <a:endParaRPr lang="ru-RU" dirty="0"/>
        </a:p>
      </dgm:t>
    </dgm:pt>
    <dgm:pt modelId="{96A6E651-AFE3-4299-BA5C-34A452726957}" type="parTrans" cxnId="{D37FC913-E35F-4614-A923-14D71B587815}">
      <dgm:prSet/>
      <dgm:spPr/>
      <dgm:t>
        <a:bodyPr/>
        <a:lstStyle/>
        <a:p>
          <a:endParaRPr lang="ru-RU"/>
        </a:p>
      </dgm:t>
    </dgm:pt>
    <dgm:pt modelId="{3525571F-D7C9-4779-8A59-06ABD11E8EC1}" type="sibTrans" cxnId="{D37FC913-E35F-4614-A923-14D71B587815}">
      <dgm:prSet/>
      <dgm:spPr/>
      <dgm:t>
        <a:bodyPr/>
        <a:lstStyle/>
        <a:p>
          <a:endParaRPr lang="ru-RU"/>
        </a:p>
      </dgm:t>
    </dgm:pt>
    <dgm:pt modelId="{A9BCE02D-08CE-4BE6-ABE3-789835D83400}" type="pres">
      <dgm:prSet presAssocID="{CD67524E-5EAD-4056-B7F8-931A328153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33B0F9-9AA4-42F4-9C39-9EB8DCFF6BE4}" type="pres">
      <dgm:prSet presAssocID="{1769588F-63EE-4BB9-BD68-B4B6CEB2AE62}" presName="parentText" presStyleLbl="node1" presStyleIdx="0" presStyleCnt="1" custLinFactNeighborY="-75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7FC913-E35F-4614-A923-14D71B587815}" srcId="{CD67524E-5EAD-4056-B7F8-931A3281532C}" destId="{1769588F-63EE-4BB9-BD68-B4B6CEB2AE62}" srcOrd="0" destOrd="0" parTransId="{96A6E651-AFE3-4299-BA5C-34A452726957}" sibTransId="{3525571F-D7C9-4779-8A59-06ABD11E8EC1}"/>
    <dgm:cxn modelId="{775235C7-C5DA-4A56-9B9B-52A8AB1F3AEC}" type="presOf" srcId="{CD67524E-5EAD-4056-B7F8-931A3281532C}" destId="{A9BCE02D-08CE-4BE6-ABE3-789835D83400}" srcOrd="0" destOrd="0" presId="urn:microsoft.com/office/officeart/2005/8/layout/vList2"/>
    <dgm:cxn modelId="{A6B09586-C57F-4F54-A657-598A7C8C0D96}" type="presOf" srcId="{1769588F-63EE-4BB9-BD68-B4B6CEB2AE62}" destId="{2633B0F9-9AA4-42F4-9C39-9EB8DCFF6BE4}" srcOrd="0" destOrd="0" presId="urn:microsoft.com/office/officeart/2005/8/layout/vList2"/>
    <dgm:cxn modelId="{C9B3D53A-4578-4748-A866-F8DBF4E5DF86}" type="presParOf" srcId="{A9BCE02D-08CE-4BE6-ABE3-789835D83400}" destId="{2633B0F9-9AA4-42F4-9C39-9EB8DCFF6B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87D48685-CA84-4DBC-BE54-2273ACB23A6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3C49DF8-5D43-4F93-B88F-ABDDBD52AA19}">
      <dgm:prSet/>
      <dgm:spPr/>
      <dgm:t>
        <a:bodyPr/>
        <a:lstStyle/>
        <a:p>
          <a:pPr algn="ctr" rtl="0"/>
          <a:r>
            <a:rPr lang="ru-RU" dirty="0" smtClean="0"/>
            <a:t>https://vk.com/public220635872</a:t>
          </a:r>
          <a:endParaRPr lang="ru-RU" dirty="0"/>
        </a:p>
      </dgm:t>
    </dgm:pt>
    <dgm:pt modelId="{7A736E46-2A0F-46F0-B02F-866A1628DD22}" type="parTrans" cxnId="{9666441E-03B2-41D7-B36A-DCEB51D597CC}">
      <dgm:prSet/>
      <dgm:spPr/>
      <dgm:t>
        <a:bodyPr/>
        <a:lstStyle/>
        <a:p>
          <a:endParaRPr lang="ru-RU"/>
        </a:p>
      </dgm:t>
    </dgm:pt>
    <dgm:pt modelId="{C2ADE71B-162F-4CD1-A73D-D395E953D2F4}" type="sibTrans" cxnId="{9666441E-03B2-41D7-B36A-DCEB51D597CC}">
      <dgm:prSet/>
      <dgm:spPr/>
      <dgm:t>
        <a:bodyPr/>
        <a:lstStyle/>
        <a:p>
          <a:endParaRPr lang="ru-RU"/>
        </a:p>
      </dgm:t>
    </dgm:pt>
    <dgm:pt modelId="{7A71A391-29D8-417E-9B13-CF26D60BEDE5}" type="pres">
      <dgm:prSet presAssocID="{87D48685-CA84-4DBC-BE54-2273ACB23A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2C37A-CE22-4338-9546-D6FA5A4CBFF1}" type="pres">
      <dgm:prSet presAssocID="{93C49DF8-5D43-4F93-B88F-ABDDBD52AA19}" presName="parentText" presStyleLbl="node1" presStyleIdx="0" presStyleCnt="1" custLinFactNeighborX="7383" custLinFactNeighborY="-13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66441E-03B2-41D7-B36A-DCEB51D597CC}" srcId="{87D48685-CA84-4DBC-BE54-2273ACB23A6C}" destId="{93C49DF8-5D43-4F93-B88F-ABDDBD52AA19}" srcOrd="0" destOrd="0" parTransId="{7A736E46-2A0F-46F0-B02F-866A1628DD22}" sibTransId="{C2ADE71B-162F-4CD1-A73D-D395E953D2F4}"/>
    <dgm:cxn modelId="{AB7E1763-647B-4690-871F-8C0FABD152A4}" type="presOf" srcId="{93C49DF8-5D43-4F93-B88F-ABDDBD52AA19}" destId="{86F2C37A-CE22-4338-9546-D6FA5A4CBFF1}" srcOrd="0" destOrd="0" presId="urn:microsoft.com/office/officeart/2005/8/layout/vList2"/>
    <dgm:cxn modelId="{BFC97866-B3CF-4E7A-B6E3-660FF0EDC2F2}" type="presOf" srcId="{87D48685-CA84-4DBC-BE54-2273ACB23A6C}" destId="{7A71A391-29D8-417E-9B13-CF26D60BEDE5}" srcOrd="0" destOrd="0" presId="urn:microsoft.com/office/officeart/2005/8/layout/vList2"/>
    <dgm:cxn modelId="{BC17F882-BB27-4DFF-A015-F566AB4FD936}" type="presParOf" srcId="{7A71A391-29D8-417E-9B13-CF26D60BEDE5}" destId="{86F2C37A-CE22-4338-9546-D6FA5A4CBF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9CE4722D-A011-4372-94E8-DAB002D546E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7D2E608-E732-42CF-889B-2116AAC5E7DC}">
      <dgm:prSet/>
      <dgm:spPr/>
      <dgm:t>
        <a:bodyPr/>
        <a:lstStyle/>
        <a:p>
          <a:pPr algn="ctr" rtl="0"/>
          <a:r>
            <a:rPr lang="ru-RU" dirty="0" smtClean="0"/>
            <a:t>https://ocpnzo.gosuslugi.ru</a:t>
          </a:r>
          <a:endParaRPr lang="ru-RU" dirty="0"/>
        </a:p>
      </dgm:t>
    </dgm:pt>
    <dgm:pt modelId="{2D5DBE26-2237-44C3-A288-C09555CEAAC8}" type="parTrans" cxnId="{BDC7A84F-56AE-43A6-8153-41AA55D0EE4E}">
      <dgm:prSet/>
      <dgm:spPr/>
      <dgm:t>
        <a:bodyPr/>
        <a:lstStyle/>
        <a:p>
          <a:endParaRPr lang="ru-RU"/>
        </a:p>
      </dgm:t>
    </dgm:pt>
    <dgm:pt modelId="{32258352-8C31-42D3-90A2-4CE801707879}" type="sibTrans" cxnId="{BDC7A84F-56AE-43A6-8153-41AA55D0EE4E}">
      <dgm:prSet/>
      <dgm:spPr/>
      <dgm:t>
        <a:bodyPr/>
        <a:lstStyle/>
        <a:p>
          <a:endParaRPr lang="ru-RU"/>
        </a:p>
      </dgm:t>
    </dgm:pt>
    <dgm:pt modelId="{78BD824F-63FD-4A94-9FF0-894DAA0E39EF}" type="pres">
      <dgm:prSet presAssocID="{9CE4722D-A011-4372-94E8-DAB002D546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BAB85B-B0FB-4079-8738-7BB221A4501E}" type="pres">
      <dgm:prSet presAssocID="{C7D2E608-E732-42CF-889B-2116AAC5E7DC}" presName="parentText" presStyleLbl="node1" presStyleIdx="0" presStyleCnt="1" custLinFactNeighborX="-4252" custLinFactNeighborY="-46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C7A84F-56AE-43A6-8153-41AA55D0EE4E}" srcId="{9CE4722D-A011-4372-94E8-DAB002D546EB}" destId="{C7D2E608-E732-42CF-889B-2116AAC5E7DC}" srcOrd="0" destOrd="0" parTransId="{2D5DBE26-2237-44C3-A288-C09555CEAAC8}" sibTransId="{32258352-8C31-42D3-90A2-4CE801707879}"/>
    <dgm:cxn modelId="{615CB33E-8620-4B3F-9A84-9BB896AC3D95}" type="presOf" srcId="{9CE4722D-A011-4372-94E8-DAB002D546EB}" destId="{78BD824F-63FD-4A94-9FF0-894DAA0E39EF}" srcOrd="0" destOrd="0" presId="urn:microsoft.com/office/officeart/2005/8/layout/vList2"/>
    <dgm:cxn modelId="{A9BC535F-77AD-4189-B012-A30E9851CC4D}" type="presOf" srcId="{C7D2E608-E732-42CF-889B-2116AAC5E7DC}" destId="{EDBAB85B-B0FB-4079-8738-7BB221A4501E}" srcOrd="0" destOrd="0" presId="urn:microsoft.com/office/officeart/2005/8/layout/vList2"/>
    <dgm:cxn modelId="{42C1E120-2A3E-4649-B7AB-3765DF03774B}" type="presParOf" srcId="{78BD824F-63FD-4A94-9FF0-894DAA0E39EF}" destId="{EDBAB85B-B0FB-4079-8738-7BB221A450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3A6A6C-775F-4809-A9ED-8FA5992EE6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12075A-94A8-4E05-8757-17048BE06E59}">
      <dgm:prSet/>
      <dgm:spPr/>
      <dgm:t>
        <a:bodyPr/>
        <a:lstStyle/>
        <a:p>
          <a:pPr algn="ctr" rtl="0"/>
          <a:r>
            <a:rPr lang="ru-RU" dirty="0" smtClean="0"/>
            <a:t>Давайте знакомиться!</a:t>
          </a:r>
          <a:endParaRPr lang="ru-RU" dirty="0"/>
        </a:p>
      </dgm:t>
    </dgm:pt>
    <dgm:pt modelId="{96E863B8-E131-436C-8D2E-8418C0A9AE0F}" type="parTrans" cxnId="{93B6D2FD-57F8-49D7-9252-4500EBA1C739}">
      <dgm:prSet/>
      <dgm:spPr/>
      <dgm:t>
        <a:bodyPr/>
        <a:lstStyle/>
        <a:p>
          <a:endParaRPr lang="ru-RU"/>
        </a:p>
      </dgm:t>
    </dgm:pt>
    <dgm:pt modelId="{DEFB72BC-EF6B-451B-8173-6DAAAE3811E5}" type="sibTrans" cxnId="{93B6D2FD-57F8-49D7-9252-4500EBA1C739}">
      <dgm:prSet/>
      <dgm:spPr/>
      <dgm:t>
        <a:bodyPr/>
        <a:lstStyle/>
        <a:p>
          <a:endParaRPr lang="ru-RU"/>
        </a:p>
      </dgm:t>
    </dgm:pt>
    <dgm:pt modelId="{C732BF14-7674-4EAA-80AB-83C515B65657}" type="pres">
      <dgm:prSet presAssocID="{253A6A6C-775F-4809-A9ED-8FA5992EE6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7FF026-69F6-40A0-ADA1-E6E92298B7F6}" type="pres">
      <dgm:prSet presAssocID="{6412075A-94A8-4E05-8757-17048BE06E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B6D2FD-57F8-49D7-9252-4500EBA1C739}" srcId="{253A6A6C-775F-4809-A9ED-8FA5992EE65B}" destId="{6412075A-94A8-4E05-8757-17048BE06E59}" srcOrd="0" destOrd="0" parTransId="{96E863B8-E131-436C-8D2E-8418C0A9AE0F}" sibTransId="{DEFB72BC-EF6B-451B-8173-6DAAAE3811E5}"/>
    <dgm:cxn modelId="{00E96055-5C51-4CD6-AF57-30F473EFFAA1}" type="presOf" srcId="{6412075A-94A8-4E05-8757-17048BE06E59}" destId="{B47FF026-69F6-40A0-ADA1-E6E92298B7F6}" srcOrd="0" destOrd="0" presId="urn:microsoft.com/office/officeart/2005/8/layout/vList2"/>
    <dgm:cxn modelId="{AB5FF3E9-D3CC-4E37-8A78-651826B8AF53}" type="presOf" srcId="{253A6A6C-775F-4809-A9ED-8FA5992EE65B}" destId="{C732BF14-7674-4EAA-80AB-83C515B65657}" srcOrd="0" destOrd="0" presId="urn:microsoft.com/office/officeart/2005/8/layout/vList2"/>
    <dgm:cxn modelId="{A8FF1774-0F4F-4CC4-B097-64AF54B78824}" type="presParOf" srcId="{C732BF14-7674-4EAA-80AB-83C515B65657}" destId="{B47FF026-69F6-40A0-ADA1-E6E92298B7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9F1993-BB16-477E-A0C8-4B49A7066E52}" type="doc">
      <dgm:prSet loTypeId="urn:microsoft.com/office/officeart/2005/8/layout/vList3" qsTypeId="urn:microsoft.com/office/officeart/2005/8/quickstyle/simple3#3" csTypeId="urn:microsoft.com/office/officeart/2005/8/colors/accent1_2#6" phldr="1"/>
      <dgm:spPr/>
      <dgm:t>
        <a:bodyPr/>
        <a:lstStyle/>
        <a:p>
          <a:endParaRPr altLang="en-US"/>
        </a:p>
      </dgm:t>
    </dgm:pt>
    <dgm:pt modelId="{93D29BA7-EA86-4066-8757-3454BB578C36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Врач-терапевт</a:t>
          </a:r>
          <a:endParaRPr altLang="en-US" sz="1400" dirty="0"/>
        </a:p>
      </dgm:t>
    </dgm:pt>
    <dgm:pt modelId="{BDC22F7B-F9E8-4223-87B9-A971ED818E33}" type="parTrans" cxnId="{558438CD-A2BF-4885-99C7-A06C62E3093D}">
      <dgm:prSet/>
      <dgm:spPr/>
      <dgm:t>
        <a:bodyPr/>
        <a:lstStyle/>
        <a:p>
          <a:endParaRPr lang="ru-RU"/>
        </a:p>
      </dgm:t>
    </dgm:pt>
    <dgm:pt modelId="{E33A3768-4526-4E31-9086-03FCDC51092E}" type="sibTrans" cxnId="{558438CD-A2BF-4885-99C7-A06C62E3093D}">
      <dgm:prSet/>
      <dgm:spPr/>
      <dgm:t>
        <a:bodyPr/>
        <a:lstStyle/>
        <a:p>
          <a:endParaRPr lang="ru-RU"/>
        </a:p>
      </dgm:t>
    </dgm:pt>
    <dgm:pt modelId="{5E483170-ED8E-4A1A-9745-3B57F838F881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Врач-физиотерапевт</a:t>
          </a:r>
          <a:endParaRPr altLang="en-US" sz="1600" dirty="0"/>
        </a:p>
      </dgm:t>
    </dgm:pt>
    <dgm:pt modelId="{63D6BABC-E02D-495E-9100-AA2788C9E70C}" type="parTrans" cxnId="{E34F51B5-F69A-4342-8A43-DCF5EE6B6CD1}">
      <dgm:prSet/>
      <dgm:spPr/>
      <dgm:t>
        <a:bodyPr/>
        <a:lstStyle/>
        <a:p>
          <a:endParaRPr lang="ru-RU"/>
        </a:p>
      </dgm:t>
    </dgm:pt>
    <dgm:pt modelId="{C61EC9F6-E31B-4815-9714-FDB77CCECFCB}" type="sibTrans" cxnId="{E34F51B5-F69A-4342-8A43-DCF5EE6B6CD1}">
      <dgm:prSet/>
      <dgm:spPr/>
      <dgm:t>
        <a:bodyPr/>
        <a:lstStyle/>
        <a:p>
          <a:endParaRPr lang="ru-RU"/>
        </a:p>
      </dgm:t>
    </dgm:pt>
    <dgm:pt modelId="{C942ED3C-9CF7-4014-8354-60094B81CF14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 функциональной диагностики</a:t>
          </a:r>
          <a:endParaRPr altLang="en-US" sz="1600" dirty="0"/>
        </a:p>
      </dgm:t>
    </dgm:pt>
    <dgm:pt modelId="{C1664D7D-BDA4-4E10-B8C7-E18E14444C27}" type="parTrans" cxnId="{15E9B21A-9B56-49CC-95A6-886E36D467AF}">
      <dgm:prSet/>
      <dgm:spPr/>
      <dgm:t>
        <a:bodyPr/>
        <a:lstStyle/>
        <a:p>
          <a:endParaRPr lang="ru-RU"/>
        </a:p>
      </dgm:t>
    </dgm:pt>
    <dgm:pt modelId="{B231487B-A1B2-4AE4-BFE0-6E5CDA79A421}" type="sibTrans" cxnId="{15E9B21A-9B56-49CC-95A6-886E36D467AF}">
      <dgm:prSet/>
      <dgm:spPr/>
      <dgm:t>
        <a:bodyPr/>
        <a:lstStyle/>
        <a:p>
          <a:endParaRPr lang="ru-RU"/>
        </a:p>
      </dgm:t>
    </dgm:pt>
    <dgm:pt modelId="{8C64CFCB-81BB-482D-806E-C1B43E5638AF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Анестезиолог-реаниматолог</a:t>
          </a:r>
          <a:endParaRPr altLang="en-US" sz="1600" dirty="0"/>
        </a:p>
      </dgm:t>
    </dgm:pt>
    <dgm:pt modelId="{4338DCBD-4D28-4C8E-BC8E-10657CA5312F}" type="parTrans" cxnId="{2872079B-368A-4095-B05E-FC4C15468CBD}">
      <dgm:prSet/>
      <dgm:spPr/>
      <dgm:t>
        <a:bodyPr/>
        <a:lstStyle/>
        <a:p>
          <a:endParaRPr lang="ru-RU"/>
        </a:p>
      </dgm:t>
    </dgm:pt>
    <dgm:pt modelId="{9B21109F-73B1-4F40-80D0-7D320924111E}" type="sibTrans" cxnId="{2872079B-368A-4095-B05E-FC4C15468CBD}">
      <dgm:prSet/>
      <dgm:spPr/>
      <dgm:t>
        <a:bodyPr/>
        <a:lstStyle/>
        <a:p>
          <a:endParaRPr lang="ru-RU"/>
        </a:p>
      </dgm:t>
    </dgm:pt>
    <dgm:pt modelId="{C5A88106-3056-461D-A25F-256FC0238D09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Врач-офтальмолог</a:t>
          </a:r>
          <a:endParaRPr altLang="en-US" sz="1600" dirty="0"/>
        </a:p>
      </dgm:t>
    </dgm:pt>
    <dgm:pt modelId="{4E664F5B-AC65-45B1-8ED2-7C0BAAAD3EE3}" type="parTrans" cxnId="{9AACCE77-110E-4C07-8EAB-C2E4B596A528}">
      <dgm:prSet/>
      <dgm:spPr/>
      <dgm:t>
        <a:bodyPr/>
        <a:lstStyle/>
        <a:p>
          <a:endParaRPr lang="ru-RU"/>
        </a:p>
      </dgm:t>
    </dgm:pt>
    <dgm:pt modelId="{14D7582A-56B6-4C6A-9361-7B1764AE3949}" type="sibTrans" cxnId="{9AACCE77-110E-4C07-8EAB-C2E4B596A528}">
      <dgm:prSet/>
      <dgm:spPr/>
      <dgm:t>
        <a:bodyPr/>
        <a:lstStyle/>
        <a:p>
          <a:endParaRPr lang="ru-RU"/>
        </a:p>
      </dgm:t>
    </dgm:pt>
    <dgm:pt modelId="{BC25C2D7-3DA2-4617-9520-5255C69A97F0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Врач-невролог</a:t>
          </a:r>
          <a:endParaRPr altLang="en-US" sz="1600" dirty="0"/>
        </a:p>
      </dgm:t>
    </dgm:pt>
    <dgm:pt modelId="{51437381-D18C-4300-ADB9-25E62EDB151C}" type="parTrans" cxnId="{2C07C3AA-574C-4338-8E9F-463AA698EF43}">
      <dgm:prSet/>
      <dgm:spPr/>
      <dgm:t>
        <a:bodyPr/>
        <a:lstStyle/>
        <a:p>
          <a:endParaRPr lang="ru-RU"/>
        </a:p>
      </dgm:t>
    </dgm:pt>
    <dgm:pt modelId="{769B7A5A-2AB1-4D9F-8C24-C0F1598A36FF}" type="sibTrans" cxnId="{2C07C3AA-574C-4338-8E9F-463AA698EF43}">
      <dgm:prSet/>
      <dgm:spPr/>
      <dgm:t>
        <a:bodyPr/>
        <a:lstStyle/>
        <a:p>
          <a:endParaRPr lang="ru-RU"/>
        </a:p>
      </dgm:t>
    </dgm:pt>
    <dgm:pt modelId="{12D18985-F79D-463D-AECB-0EFBBDA134F5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Врач-психиатр</a:t>
          </a:r>
          <a:endParaRPr altLang="en-US" sz="1600" dirty="0"/>
        </a:p>
      </dgm:t>
    </dgm:pt>
    <dgm:pt modelId="{DC0115A2-7E55-4D72-A227-168FC6037A71}" type="parTrans" cxnId="{C6DD9C6C-1A8A-4DE8-B7FC-4EBDAF55022B}">
      <dgm:prSet/>
      <dgm:spPr/>
      <dgm:t>
        <a:bodyPr/>
        <a:lstStyle/>
        <a:p>
          <a:endParaRPr lang="ru-RU"/>
        </a:p>
      </dgm:t>
    </dgm:pt>
    <dgm:pt modelId="{F73A5B27-FBF5-491B-A567-0618377C864E}" type="sibTrans" cxnId="{C6DD9C6C-1A8A-4DE8-B7FC-4EBDAF55022B}">
      <dgm:prSet/>
      <dgm:spPr/>
      <dgm:t>
        <a:bodyPr/>
        <a:lstStyle/>
        <a:p>
          <a:endParaRPr lang="ru-RU"/>
        </a:p>
      </dgm:t>
    </dgm:pt>
    <dgm:pt modelId="{3EE5EC9E-5067-471F-A2EC-B77C98B3FE16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Врач-психиатр детский</a:t>
          </a:r>
          <a:endParaRPr altLang="en-US" sz="1600" dirty="0"/>
        </a:p>
      </dgm:t>
    </dgm:pt>
    <dgm:pt modelId="{675664FA-1BFB-4CEF-A5EB-81305A77CD6C}" type="parTrans" cxnId="{BD451DC3-6791-4ED2-86BB-8F911006395C}">
      <dgm:prSet/>
      <dgm:spPr/>
      <dgm:t>
        <a:bodyPr/>
        <a:lstStyle/>
        <a:p>
          <a:endParaRPr lang="ru-RU"/>
        </a:p>
      </dgm:t>
    </dgm:pt>
    <dgm:pt modelId="{5695D5AF-2EC8-4E79-A47D-A55AAA0E2DBC}" type="sibTrans" cxnId="{BD451DC3-6791-4ED2-86BB-8F911006395C}">
      <dgm:prSet/>
      <dgm:spPr/>
      <dgm:t>
        <a:bodyPr/>
        <a:lstStyle/>
        <a:p>
          <a:endParaRPr lang="ru-RU"/>
        </a:p>
      </dgm:t>
    </dgm:pt>
    <dgm:pt modelId="{944C3351-EC7B-42A6-8209-95F40C450A5A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 психиатр-нарколог</a:t>
          </a:r>
          <a:endParaRPr altLang="en-US" sz="1600" dirty="0"/>
        </a:p>
      </dgm:t>
    </dgm:pt>
    <dgm:pt modelId="{F85E1F0B-F41C-4F33-9FF6-58EA6891A818}" type="parTrans" cxnId="{9D9F723A-1633-4C7E-93B8-EDD2013B9FF9}">
      <dgm:prSet/>
      <dgm:spPr/>
      <dgm:t>
        <a:bodyPr/>
        <a:lstStyle/>
        <a:p>
          <a:endParaRPr lang="ru-RU"/>
        </a:p>
      </dgm:t>
    </dgm:pt>
    <dgm:pt modelId="{FED79E00-E35D-4C4F-9FC0-BD3E06562714}" type="sibTrans" cxnId="{9D9F723A-1633-4C7E-93B8-EDD2013B9FF9}">
      <dgm:prSet/>
      <dgm:spPr/>
      <dgm:t>
        <a:bodyPr/>
        <a:lstStyle/>
        <a:p>
          <a:endParaRPr lang="ru-RU"/>
        </a:p>
      </dgm:t>
    </dgm:pt>
    <dgm:pt modelId="{02711584-095F-46BD-B0A7-94DC1FF88403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baseline="0" dirty="0" smtClean="0">
              <a:rtl val="0"/>
            </a:rPr>
            <a:t>Врач-психотерапевт</a:t>
          </a:r>
          <a:endParaRPr altLang="en-US" sz="1600" dirty="0"/>
        </a:p>
      </dgm:t>
    </dgm:pt>
    <dgm:pt modelId="{54396BF0-FEC4-4006-BB61-28A08DBAEC2A}" type="parTrans" cxnId="{A1A7753A-7D51-45D0-92EC-73CC59EBDEA7}">
      <dgm:prSet/>
      <dgm:spPr/>
      <dgm:t>
        <a:bodyPr/>
        <a:lstStyle/>
        <a:p>
          <a:endParaRPr lang="ru-RU"/>
        </a:p>
      </dgm:t>
    </dgm:pt>
    <dgm:pt modelId="{282914A6-67D4-4984-8103-4E9C0CD97FA0}" type="sibTrans" cxnId="{A1A7753A-7D51-45D0-92EC-73CC59EBDEA7}">
      <dgm:prSet/>
      <dgm:spPr/>
      <dgm:t>
        <a:bodyPr/>
        <a:lstStyle/>
        <a:p>
          <a:endParaRPr lang="ru-RU"/>
        </a:p>
      </dgm:t>
    </dgm:pt>
    <dgm:pt modelId="{5F223F69-39C6-477C-9E42-0FD3B869614A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600" dirty="0" smtClean="0"/>
            <a:t>Врач-лаборант</a:t>
          </a:r>
          <a:endParaRPr altLang="en-US" sz="1600" dirty="0"/>
        </a:p>
      </dgm:t>
    </dgm:pt>
    <dgm:pt modelId="{55488681-936F-424B-A1E1-EE899E87305E}" type="parTrans" cxnId="{3C4A2D82-D6DE-4776-BBA8-F1EE6BCBDEAF}">
      <dgm:prSet/>
      <dgm:spPr/>
      <dgm:t>
        <a:bodyPr/>
        <a:lstStyle/>
        <a:p>
          <a:endParaRPr lang="ru-RU"/>
        </a:p>
      </dgm:t>
    </dgm:pt>
    <dgm:pt modelId="{A36D2569-31F8-4484-B805-4AF8BE6CBCFE}" type="sibTrans" cxnId="{3C4A2D82-D6DE-4776-BBA8-F1EE6BCBDEAF}">
      <dgm:prSet/>
      <dgm:spPr/>
      <dgm:t>
        <a:bodyPr/>
        <a:lstStyle/>
        <a:p>
          <a:endParaRPr lang="ru-RU"/>
        </a:p>
      </dgm:t>
    </dgm:pt>
    <dgm:pt modelId="{386D2819-E378-41F5-952B-D8E2DCD0F9A6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600" dirty="0" smtClean="0"/>
            <a:t>Врач-рентгенолог</a:t>
          </a:r>
          <a:endParaRPr altLang="en-US" sz="1600" dirty="0"/>
        </a:p>
      </dgm:t>
    </dgm:pt>
    <dgm:pt modelId="{DEC80112-B083-4899-AECF-A8D0B5E921B2}" type="parTrans" cxnId="{BA90A144-7612-4ADD-82A0-DCF636E4A9FD}">
      <dgm:prSet/>
      <dgm:spPr/>
      <dgm:t>
        <a:bodyPr/>
        <a:lstStyle/>
        <a:p>
          <a:endParaRPr lang="ru-RU"/>
        </a:p>
      </dgm:t>
    </dgm:pt>
    <dgm:pt modelId="{A328D307-0F78-4CD4-866D-023E2D07E89D}" type="sibTrans" cxnId="{BA90A144-7612-4ADD-82A0-DCF636E4A9FD}">
      <dgm:prSet/>
      <dgm:spPr/>
      <dgm:t>
        <a:bodyPr/>
        <a:lstStyle/>
        <a:p>
          <a:endParaRPr lang="ru-RU"/>
        </a:p>
      </dgm:t>
    </dgm:pt>
    <dgm:pt modelId="{4557BF9D-2D1A-4D11-AD2B-5A4D86E551B9}">
      <dgm:prSet custT="1"/>
      <dgm:spPr/>
      <dgm:t>
        <a:bodyPr/>
        <a:lstStyle/>
        <a:p>
          <a:pPr algn="l"/>
          <a:r>
            <a:rPr lang="ru-RU" altLang="en-US" sz="1600" dirty="0" smtClean="0"/>
            <a:t>Врач-методист</a:t>
          </a:r>
          <a:endParaRPr lang="ru-RU" altLang="en-US" sz="1600" dirty="0"/>
        </a:p>
      </dgm:t>
    </dgm:pt>
    <dgm:pt modelId="{54442E2E-2C04-4193-B731-8641FDDCEDB1}" type="parTrans" cxnId="{22576D4B-8833-464B-856D-0F8FFE8B590B}">
      <dgm:prSet/>
      <dgm:spPr/>
      <dgm:t>
        <a:bodyPr/>
        <a:lstStyle/>
        <a:p>
          <a:endParaRPr lang="ru-RU"/>
        </a:p>
      </dgm:t>
    </dgm:pt>
    <dgm:pt modelId="{2FB96ECF-1D20-4182-9AFF-CE0A7AA9E735}" type="sibTrans" cxnId="{22576D4B-8833-464B-856D-0F8FFE8B590B}">
      <dgm:prSet/>
      <dgm:spPr/>
      <dgm:t>
        <a:bodyPr/>
        <a:lstStyle/>
        <a:p>
          <a:endParaRPr lang="ru-RU"/>
        </a:p>
      </dgm:t>
    </dgm:pt>
    <dgm:pt modelId="{0C0991BA-BB91-41CF-BD18-C787395D6BF2}">
      <dgm:prSet custT="1"/>
      <dgm:spPr/>
      <dgm:t>
        <a:bodyPr/>
        <a:lstStyle/>
        <a:p>
          <a:pPr algn="l"/>
          <a:r>
            <a:rPr lang="ru-RU" sz="1600" b="0" i="0" u="none" baseline="0" dirty="0" smtClean="0">
              <a:rtl val="0"/>
            </a:rPr>
            <a:t>Заместитель главного врача</a:t>
          </a:r>
          <a:endParaRPr lang="ru-RU" altLang="en-US" sz="1600" dirty="0"/>
        </a:p>
      </dgm:t>
    </dgm:pt>
    <dgm:pt modelId="{FA0B4B34-2371-4233-B2A2-3A6C83750982}" type="parTrans" cxnId="{2025DD65-A186-4878-8652-ED8068B416D8}">
      <dgm:prSet/>
      <dgm:spPr/>
      <dgm:t>
        <a:bodyPr/>
        <a:lstStyle/>
        <a:p>
          <a:endParaRPr lang="ru-RU"/>
        </a:p>
      </dgm:t>
    </dgm:pt>
    <dgm:pt modelId="{26D13F99-1261-48FC-B3E8-632526FC7566}" type="sibTrans" cxnId="{2025DD65-A186-4878-8652-ED8068B416D8}">
      <dgm:prSet/>
      <dgm:spPr/>
      <dgm:t>
        <a:bodyPr/>
        <a:lstStyle/>
        <a:p>
          <a:endParaRPr lang="ru-RU"/>
        </a:p>
      </dgm:t>
    </dgm:pt>
    <dgm:pt modelId="{5407E6DA-81BD-43FB-9CEF-FB0EC57504AA}">
      <dgm:prSet custT="1"/>
      <dgm:spPr/>
      <dgm:t>
        <a:bodyPr/>
        <a:lstStyle/>
        <a:p>
          <a:pPr algn="l"/>
          <a:r>
            <a:rPr lang="ru-RU" sz="1600" b="0" i="0" u="none" baseline="0" dirty="0" smtClean="0">
              <a:rtl val="0"/>
            </a:rPr>
            <a:t>Главный врач филиала</a:t>
          </a:r>
          <a:endParaRPr lang="ru-RU" altLang="en-US" sz="1600" dirty="0"/>
        </a:p>
      </dgm:t>
    </dgm:pt>
    <dgm:pt modelId="{0E012395-9EC4-4686-9628-E9A301F44105}" type="parTrans" cxnId="{57244621-C850-492F-B32D-DE55FD43B2E6}">
      <dgm:prSet/>
      <dgm:spPr/>
      <dgm:t>
        <a:bodyPr/>
        <a:lstStyle/>
        <a:p>
          <a:endParaRPr lang="ru-RU"/>
        </a:p>
      </dgm:t>
    </dgm:pt>
    <dgm:pt modelId="{29DAA2AC-E99F-48B0-85A9-EC98154B015F}" type="sibTrans" cxnId="{57244621-C850-492F-B32D-DE55FD43B2E6}">
      <dgm:prSet/>
      <dgm:spPr/>
      <dgm:t>
        <a:bodyPr/>
        <a:lstStyle/>
        <a:p>
          <a:endParaRPr lang="ru-RU"/>
        </a:p>
      </dgm:t>
    </dgm:pt>
    <dgm:pt modelId="{7AEEC211-A984-4053-ACE2-E864E9A59F15}">
      <dgm:prSet custT="1"/>
      <dgm:spPr/>
      <dgm:t>
        <a:bodyPr/>
        <a:lstStyle/>
        <a:p>
          <a:pPr algn="l"/>
          <a:r>
            <a:rPr lang="ru-RU" altLang="en-US" sz="1600" dirty="0" smtClean="0"/>
            <a:t>Биолог</a:t>
          </a:r>
          <a:endParaRPr lang="ru-RU" altLang="en-US" sz="1600" dirty="0"/>
        </a:p>
      </dgm:t>
    </dgm:pt>
    <dgm:pt modelId="{0B08D6B3-33E7-4910-A823-DB4C21C3C14A}" type="parTrans" cxnId="{46C6D23C-3C98-4E34-944F-DFB6604E621E}">
      <dgm:prSet/>
      <dgm:spPr/>
      <dgm:t>
        <a:bodyPr/>
        <a:lstStyle/>
        <a:p>
          <a:endParaRPr lang="ru-RU"/>
        </a:p>
      </dgm:t>
    </dgm:pt>
    <dgm:pt modelId="{2064B5AD-4251-4054-AB99-062207B8B1EA}" type="sibTrans" cxnId="{46C6D23C-3C98-4E34-944F-DFB6604E621E}">
      <dgm:prSet/>
      <dgm:spPr/>
      <dgm:t>
        <a:bodyPr/>
        <a:lstStyle/>
        <a:p>
          <a:endParaRPr lang="ru-RU"/>
        </a:p>
      </dgm:t>
    </dgm:pt>
    <dgm:pt modelId="{04696420-26F4-4CA7-9DEE-B3CE279999A6}" type="pres">
      <dgm:prSet presAssocID="{919F1993-BB16-477E-A0C8-4B49A7066E5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789544-D387-4462-A473-AD149E99406A}" type="pres">
      <dgm:prSet presAssocID="{93D29BA7-EA86-4066-8757-3454BB578C36}" presName="composite" presStyleCnt="0"/>
      <dgm:spPr/>
    </dgm:pt>
    <dgm:pt modelId="{434362C2-607C-40B0-9766-4D830866DE60}" type="pres">
      <dgm:prSet presAssocID="{93D29BA7-EA86-4066-8757-3454BB578C36}" presName="imgShp" presStyleLbl="fgImgPlace1" presStyleIdx="0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9955157-5A12-493C-90C8-490869272632}" type="pres">
      <dgm:prSet presAssocID="{93D29BA7-EA86-4066-8757-3454BB578C36}" presName="txShp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CEBA0-D957-4F03-97B4-95D8B6E15A6C}" type="pres">
      <dgm:prSet presAssocID="{E33A3768-4526-4E31-9086-03FCDC51092E}" presName="spacing" presStyleCnt="0"/>
      <dgm:spPr/>
      <dgm:t>
        <a:bodyPr/>
        <a:lstStyle/>
        <a:p>
          <a:endParaRPr lang="ru-RU"/>
        </a:p>
      </dgm:t>
    </dgm:pt>
    <dgm:pt modelId="{FF4605DE-64C9-4CF9-B5FD-77EC8AB8EFEE}" type="pres">
      <dgm:prSet presAssocID="{5E483170-ED8E-4A1A-9745-3B57F838F881}" presName="composite" presStyleCnt="0"/>
      <dgm:spPr/>
    </dgm:pt>
    <dgm:pt modelId="{56CB649E-A218-4D89-9F26-696DAE9B595F}" type="pres">
      <dgm:prSet presAssocID="{5E483170-ED8E-4A1A-9745-3B57F838F881}" presName="imgShp" presStyleLbl="fgImgPlace1" presStyleIdx="1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8EDDD42-B7D9-4036-B21B-4C775BBDABDE}" type="pres">
      <dgm:prSet presAssocID="{5E483170-ED8E-4A1A-9745-3B57F838F881}" presName="txShp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E99001-06DB-430C-B881-2F34B5D4504A}" type="pres">
      <dgm:prSet presAssocID="{C61EC9F6-E31B-4815-9714-FDB77CCECFCB}" presName="spacing" presStyleCnt="0"/>
      <dgm:spPr/>
      <dgm:t>
        <a:bodyPr/>
        <a:lstStyle/>
        <a:p>
          <a:endParaRPr lang="ru-RU"/>
        </a:p>
      </dgm:t>
    </dgm:pt>
    <dgm:pt modelId="{0F79ECD6-155F-48D2-9602-F786D7CBEDE9}" type="pres">
      <dgm:prSet presAssocID="{C942ED3C-9CF7-4014-8354-60094B81CF14}" presName="composite" presStyleCnt="0"/>
      <dgm:spPr/>
    </dgm:pt>
    <dgm:pt modelId="{7727FA34-F50B-4630-B982-F2AF8B7360F2}" type="pres">
      <dgm:prSet presAssocID="{C942ED3C-9CF7-4014-8354-60094B81CF14}" presName="imgShp" presStyleLbl="fgImgPlace1" presStyleIdx="2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A4D1B54-F77C-4A99-BD3B-5F9DABAEEC1C}" type="pres">
      <dgm:prSet presAssocID="{C942ED3C-9CF7-4014-8354-60094B81CF14}" presName="txShp" presStyleLbl="node1" presStyleIdx="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19515-1027-45CD-B514-8D6907042654}" type="pres">
      <dgm:prSet presAssocID="{B231487B-A1B2-4AE4-BFE0-6E5CDA79A421}" presName="spacing" presStyleCnt="0"/>
      <dgm:spPr/>
      <dgm:t>
        <a:bodyPr/>
        <a:lstStyle/>
        <a:p>
          <a:endParaRPr lang="ru-RU"/>
        </a:p>
      </dgm:t>
    </dgm:pt>
    <dgm:pt modelId="{8F6554A9-957B-42A6-B1A9-7A42C12FCC2F}" type="pres">
      <dgm:prSet presAssocID="{8C64CFCB-81BB-482D-806E-C1B43E5638AF}" presName="composite" presStyleCnt="0"/>
      <dgm:spPr/>
    </dgm:pt>
    <dgm:pt modelId="{5FF6BACB-99A1-4A08-93D9-80EC7988E79F}" type="pres">
      <dgm:prSet presAssocID="{8C64CFCB-81BB-482D-806E-C1B43E5638AF}" presName="imgShp" presStyleLbl="fgImgPlace1" presStyleIdx="3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DF49BE4-9C5A-41EF-9D9A-1C3964FC9408}" type="pres">
      <dgm:prSet presAssocID="{8C64CFCB-81BB-482D-806E-C1B43E5638AF}" presName="txShp" presStyleLbl="node1" presStyleIdx="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94283-3F4E-41B2-9B66-1D9B59A6623D}" type="pres">
      <dgm:prSet presAssocID="{9B21109F-73B1-4F40-80D0-7D320924111E}" presName="spacing" presStyleCnt="0"/>
      <dgm:spPr/>
      <dgm:t>
        <a:bodyPr/>
        <a:lstStyle/>
        <a:p>
          <a:endParaRPr lang="ru-RU"/>
        </a:p>
      </dgm:t>
    </dgm:pt>
    <dgm:pt modelId="{5375A82B-7094-4296-AE6D-BCBB73EE282E}" type="pres">
      <dgm:prSet presAssocID="{C5A88106-3056-461D-A25F-256FC0238D09}" presName="composite" presStyleCnt="0"/>
      <dgm:spPr/>
    </dgm:pt>
    <dgm:pt modelId="{7ACE27FE-1817-4E35-89FE-ED3A0AA87E3B}" type="pres">
      <dgm:prSet presAssocID="{C5A88106-3056-461D-A25F-256FC0238D09}" presName="imgShp" presStyleLbl="fgImgPlace1" presStyleIdx="4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F97E072-9B12-42AF-9B8E-09B9B94F6D96}" type="pres">
      <dgm:prSet presAssocID="{C5A88106-3056-461D-A25F-256FC0238D09}" presName="txShp" presStyleLbl="node1" presStyleIdx="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FA6F75-FFDD-47DD-8339-294563B576B6}" type="pres">
      <dgm:prSet presAssocID="{14D7582A-56B6-4C6A-9361-7B1764AE3949}" presName="spacing" presStyleCnt="0"/>
      <dgm:spPr/>
      <dgm:t>
        <a:bodyPr/>
        <a:lstStyle/>
        <a:p>
          <a:endParaRPr lang="ru-RU"/>
        </a:p>
      </dgm:t>
    </dgm:pt>
    <dgm:pt modelId="{891AD743-31DF-4DD2-9944-52E7330FDDDE}" type="pres">
      <dgm:prSet presAssocID="{BC25C2D7-3DA2-4617-9520-5255C69A97F0}" presName="composite" presStyleCnt="0"/>
      <dgm:spPr/>
    </dgm:pt>
    <dgm:pt modelId="{F057B51E-0979-4387-8BFE-93D69F910A22}" type="pres">
      <dgm:prSet presAssocID="{BC25C2D7-3DA2-4617-9520-5255C69A97F0}" presName="imgShp" presStyleLbl="fgImgPlace1" presStyleIdx="5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06E35C-BA72-4196-9A14-C85749199E7F}" type="pres">
      <dgm:prSet presAssocID="{BC25C2D7-3DA2-4617-9520-5255C69A97F0}" presName="txShp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EFA29-08FE-49BB-8DD4-E8F39C3408B4}" type="pres">
      <dgm:prSet presAssocID="{769B7A5A-2AB1-4D9F-8C24-C0F1598A36FF}" presName="spacing" presStyleCnt="0"/>
      <dgm:spPr/>
      <dgm:t>
        <a:bodyPr/>
        <a:lstStyle/>
        <a:p>
          <a:endParaRPr lang="ru-RU"/>
        </a:p>
      </dgm:t>
    </dgm:pt>
    <dgm:pt modelId="{86CE29F7-FCBE-4163-9460-64620158AD54}" type="pres">
      <dgm:prSet presAssocID="{12D18985-F79D-463D-AECB-0EFBBDA134F5}" presName="composite" presStyleCnt="0"/>
      <dgm:spPr/>
    </dgm:pt>
    <dgm:pt modelId="{A9F8CB17-4050-4758-B3FC-B7C0331AFCDE}" type="pres">
      <dgm:prSet presAssocID="{12D18985-F79D-463D-AECB-0EFBBDA134F5}" presName="imgShp" presStyleLbl="fgImgPlace1" presStyleIdx="6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6CA685C-837E-49DD-BBC0-4CCFB0BD461B}" type="pres">
      <dgm:prSet presAssocID="{12D18985-F79D-463D-AECB-0EFBBDA134F5}" presName="txShp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C5859-7C1C-42AF-9835-865C2069FC74}" type="pres">
      <dgm:prSet presAssocID="{F73A5B27-FBF5-491B-A567-0618377C864E}" presName="spacing" presStyleCnt="0"/>
      <dgm:spPr/>
      <dgm:t>
        <a:bodyPr/>
        <a:lstStyle/>
        <a:p>
          <a:endParaRPr lang="ru-RU"/>
        </a:p>
      </dgm:t>
    </dgm:pt>
    <dgm:pt modelId="{988E320F-5299-4FD3-859A-020D5284C314}" type="pres">
      <dgm:prSet presAssocID="{3EE5EC9E-5067-471F-A2EC-B77C98B3FE16}" presName="composite" presStyleCnt="0"/>
      <dgm:spPr/>
    </dgm:pt>
    <dgm:pt modelId="{AC78A11A-94FF-4525-86B5-C0992BB64726}" type="pres">
      <dgm:prSet presAssocID="{3EE5EC9E-5067-471F-A2EC-B77C98B3FE16}" presName="imgShp" presStyleLbl="fgImgPlace1" presStyleIdx="7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53F0F4-B2F9-498E-B2D1-494536C9D171}" type="pres">
      <dgm:prSet presAssocID="{3EE5EC9E-5067-471F-A2EC-B77C98B3FE16}" presName="txShp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356F8-FF8A-49C3-A2D1-53B9D04860C0}" type="pres">
      <dgm:prSet presAssocID="{5695D5AF-2EC8-4E79-A47D-A55AAA0E2DBC}" presName="spacing" presStyleCnt="0"/>
      <dgm:spPr/>
      <dgm:t>
        <a:bodyPr/>
        <a:lstStyle/>
        <a:p>
          <a:endParaRPr lang="ru-RU"/>
        </a:p>
      </dgm:t>
    </dgm:pt>
    <dgm:pt modelId="{A449DE59-E64E-45F6-A920-627FD2F4F829}" type="pres">
      <dgm:prSet presAssocID="{944C3351-EC7B-42A6-8209-95F40C450A5A}" presName="composite" presStyleCnt="0"/>
      <dgm:spPr/>
    </dgm:pt>
    <dgm:pt modelId="{3221368D-E226-4516-B129-3AA0F8A22D65}" type="pres">
      <dgm:prSet presAssocID="{944C3351-EC7B-42A6-8209-95F40C450A5A}" presName="imgShp" presStyleLbl="fgImgPlace1" presStyleIdx="8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40B3CA3-A4CF-4453-A190-BA9E24C45406}" type="pres">
      <dgm:prSet presAssocID="{944C3351-EC7B-42A6-8209-95F40C450A5A}" presName="txShp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A79445-83A1-42D7-9ACA-F5B4C81ABCE5}" type="pres">
      <dgm:prSet presAssocID="{FED79E00-E35D-4C4F-9FC0-BD3E06562714}" presName="spacing" presStyleCnt="0"/>
      <dgm:spPr/>
      <dgm:t>
        <a:bodyPr/>
        <a:lstStyle/>
        <a:p>
          <a:endParaRPr lang="ru-RU"/>
        </a:p>
      </dgm:t>
    </dgm:pt>
    <dgm:pt modelId="{78570A28-3DA6-4D7F-A41C-B6DE6BAEA4F7}" type="pres">
      <dgm:prSet presAssocID="{02711584-095F-46BD-B0A7-94DC1FF88403}" presName="composite" presStyleCnt="0"/>
      <dgm:spPr/>
    </dgm:pt>
    <dgm:pt modelId="{AD98D022-F97B-4924-86AB-9AB9459B2E09}" type="pres">
      <dgm:prSet presAssocID="{02711584-095F-46BD-B0A7-94DC1FF88403}" presName="imgShp" presStyleLbl="fgImgPlace1" presStyleIdx="9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26022A2-E071-472C-9F8B-96426764E0DE}" type="pres">
      <dgm:prSet presAssocID="{02711584-095F-46BD-B0A7-94DC1FF88403}" presName="txShp" presStyleLbl="node1" presStyleIdx="9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405C9-D946-4668-95D0-286B85A8671D}" type="pres">
      <dgm:prSet presAssocID="{282914A6-67D4-4984-8103-4E9C0CD97FA0}" presName="spacing" presStyleCnt="0"/>
      <dgm:spPr/>
      <dgm:t>
        <a:bodyPr/>
        <a:lstStyle/>
        <a:p>
          <a:endParaRPr lang="ru-RU"/>
        </a:p>
      </dgm:t>
    </dgm:pt>
    <dgm:pt modelId="{F2071E5F-0F5E-4A92-9FFE-8F5D7FADCD65}" type="pres">
      <dgm:prSet presAssocID="{5F223F69-39C6-477C-9E42-0FD3B869614A}" presName="composite" presStyleCnt="0"/>
      <dgm:spPr/>
    </dgm:pt>
    <dgm:pt modelId="{96578114-849D-467F-9BAA-F79C151B2CF3}" type="pres">
      <dgm:prSet presAssocID="{5F223F69-39C6-477C-9E42-0FD3B869614A}" presName="imgShp" presStyleLbl="fgImgPlace1" presStyleIdx="10" presStyleCnt="16" custLinFactNeighborX="-3151" custLinFactNeighborY="-219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9F4EAAF-1FF7-4789-B968-778922D09289}" type="pres">
      <dgm:prSet presAssocID="{5F223F69-39C6-477C-9E42-0FD3B869614A}" presName="txShp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52837-175C-473A-BCC0-33F39BCCA7DD}" type="pres">
      <dgm:prSet presAssocID="{A36D2569-31F8-4484-B805-4AF8BE6CBCFE}" presName="spacing" presStyleCnt="0"/>
      <dgm:spPr/>
      <dgm:t>
        <a:bodyPr/>
        <a:lstStyle/>
        <a:p>
          <a:endParaRPr lang="ru-RU"/>
        </a:p>
      </dgm:t>
    </dgm:pt>
    <dgm:pt modelId="{60FBC169-4D2D-4435-9E41-9F2B15A38DAA}" type="pres">
      <dgm:prSet presAssocID="{386D2819-E378-41F5-952B-D8E2DCD0F9A6}" presName="composite" presStyleCnt="0"/>
      <dgm:spPr/>
    </dgm:pt>
    <dgm:pt modelId="{0B491B87-E2DE-4A5C-A4FB-930B14FD9B9D}" type="pres">
      <dgm:prSet presAssocID="{386D2819-E378-41F5-952B-D8E2DCD0F9A6}" presName="imgShp" presStyleLbl="fgImgPlace1" presStyleIdx="11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561EF5A-8CDB-4FB4-8E2C-CFE8D6E94657}" type="pres">
      <dgm:prSet presAssocID="{386D2819-E378-41F5-952B-D8E2DCD0F9A6}" presName="txShp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4BEC8-0288-4CA0-8619-3EE0B14331ED}" type="pres">
      <dgm:prSet presAssocID="{A328D307-0F78-4CD4-866D-023E2D07E89D}" presName="spacing" presStyleCnt="0"/>
      <dgm:spPr/>
    </dgm:pt>
    <dgm:pt modelId="{B8AE93B8-A3FE-4424-BDDF-B49A42C68FD3}" type="pres">
      <dgm:prSet presAssocID="{4557BF9D-2D1A-4D11-AD2B-5A4D86E551B9}" presName="composite" presStyleCnt="0"/>
      <dgm:spPr/>
    </dgm:pt>
    <dgm:pt modelId="{86D1DE41-0E99-4F52-BB3C-028D6C4DA898}" type="pres">
      <dgm:prSet presAssocID="{4557BF9D-2D1A-4D11-AD2B-5A4D86E551B9}" presName="imgShp" presStyleLbl="fgImgPlace1" presStyleIdx="12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E864D0F-A6CE-45D7-AAFA-7204D841687A}" type="pres">
      <dgm:prSet presAssocID="{4557BF9D-2D1A-4D11-AD2B-5A4D86E551B9}" presName="txShp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2B4EC-A1BF-49BC-99E7-C953C417AF0B}" type="pres">
      <dgm:prSet presAssocID="{2FB96ECF-1D20-4182-9AFF-CE0A7AA9E735}" presName="spacing" presStyleCnt="0"/>
      <dgm:spPr/>
    </dgm:pt>
    <dgm:pt modelId="{FB1B5924-6DA2-4ED4-BA6C-1E0C5436C6E7}" type="pres">
      <dgm:prSet presAssocID="{0C0991BA-BB91-41CF-BD18-C787395D6BF2}" presName="composite" presStyleCnt="0"/>
      <dgm:spPr/>
    </dgm:pt>
    <dgm:pt modelId="{BAF4DB66-F5CD-47EA-8DE7-C3171E01B252}" type="pres">
      <dgm:prSet presAssocID="{0C0991BA-BB91-41CF-BD18-C787395D6BF2}" presName="imgShp" presStyleLbl="fgImgPlace1" presStyleIdx="13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AEA71CD-F6F5-4C2C-B20F-DD9BA912AD6E}" type="pres">
      <dgm:prSet presAssocID="{0C0991BA-BB91-41CF-BD18-C787395D6BF2}" presName="txShp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1D75A-D939-4AF9-8535-813A40DDE418}" type="pres">
      <dgm:prSet presAssocID="{26D13F99-1261-48FC-B3E8-632526FC7566}" presName="spacing" presStyleCnt="0"/>
      <dgm:spPr/>
    </dgm:pt>
    <dgm:pt modelId="{D2303787-A37E-4392-BFFC-9CE8A65D615F}" type="pres">
      <dgm:prSet presAssocID="{5407E6DA-81BD-43FB-9CEF-FB0EC57504AA}" presName="composite" presStyleCnt="0"/>
      <dgm:spPr/>
    </dgm:pt>
    <dgm:pt modelId="{C7265FD8-6B79-4597-9AEB-A0B086C0E4E3}" type="pres">
      <dgm:prSet presAssocID="{5407E6DA-81BD-43FB-9CEF-FB0EC57504AA}" presName="imgShp" presStyleLbl="fgImgPlace1" presStyleIdx="14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672CBF3-4CAC-4355-AD07-2CD57D07B0C6}" type="pres">
      <dgm:prSet presAssocID="{5407E6DA-81BD-43FB-9CEF-FB0EC57504AA}" presName="txShp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C36C4-458B-44B2-AF5E-ECFBC2E9DF3A}" type="pres">
      <dgm:prSet presAssocID="{29DAA2AC-E99F-48B0-85A9-EC98154B015F}" presName="spacing" presStyleCnt="0"/>
      <dgm:spPr/>
    </dgm:pt>
    <dgm:pt modelId="{541B5477-4FBF-4022-9BAA-D6E8E6468499}" type="pres">
      <dgm:prSet presAssocID="{7AEEC211-A984-4053-ACE2-E864E9A59F15}" presName="composite" presStyleCnt="0"/>
      <dgm:spPr/>
    </dgm:pt>
    <dgm:pt modelId="{FB073688-8EBA-4F06-AFBE-057BF7AB26B6}" type="pres">
      <dgm:prSet presAssocID="{7AEEC211-A984-4053-ACE2-E864E9A59F15}" presName="imgShp" presStyleLbl="fgImgPlace1" presStyleIdx="15" presStyleCnt="1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90279B1-3374-4122-969E-A6D2D1373700}" type="pres">
      <dgm:prSet presAssocID="{7AEEC211-A984-4053-ACE2-E864E9A59F15}" presName="txShp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07C3AA-574C-4338-8E9F-463AA698EF43}" srcId="{919F1993-BB16-477E-A0C8-4B49A7066E52}" destId="{BC25C2D7-3DA2-4617-9520-5255C69A97F0}" srcOrd="5" destOrd="0" parTransId="{51437381-D18C-4300-ADB9-25E62EDB151C}" sibTransId="{769B7A5A-2AB1-4D9F-8C24-C0F1598A36FF}"/>
    <dgm:cxn modelId="{9AAAD83B-407E-4D45-A1B0-D978979BB68E}" type="presOf" srcId="{5407E6DA-81BD-43FB-9CEF-FB0EC57504AA}" destId="{8672CBF3-4CAC-4355-AD07-2CD57D07B0C6}" srcOrd="0" destOrd="0" presId="urn:microsoft.com/office/officeart/2005/8/layout/vList3"/>
    <dgm:cxn modelId="{63AC7C7E-B940-45A7-B6D3-98CB3DD68849}" type="presOf" srcId="{5E483170-ED8E-4A1A-9745-3B57F838F881}" destId="{78EDDD42-B7D9-4036-B21B-4C775BBDABDE}" srcOrd="0" destOrd="0" presId="urn:microsoft.com/office/officeart/2005/8/layout/vList3"/>
    <dgm:cxn modelId="{D1292CB9-265E-455A-AD11-8659905F1D1E}" type="presOf" srcId="{7AEEC211-A984-4053-ACE2-E864E9A59F15}" destId="{890279B1-3374-4122-969E-A6D2D1373700}" srcOrd="0" destOrd="0" presId="urn:microsoft.com/office/officeart/2005/8/layout/vList3"/>
    <dgm:cxn modelId="{2872079B-368A-4095-B05E-FC4C15468CBD}" srcId="{919F1993-BB16-477E-A0C8-4B49A7066E52}" destId="{8C64CFCB-81BB-482D-806E-C1B43E5638AF}" srcOrd="3" destOrd="0" parTransId="{4338DCBD-4D28-4C8E-BC8E-10657CA5312F}" sibTransId="{9B21109F-73B1-4F40-80D0-7D320924111E}"/>
    <dgm:cxn modelId="{9D9F723A-1633-4C7E-93B8-EDD2013B9FF9}" srcId="{919F1993-BB16-477E-A0C8-4B49A7066E52}" destId="{944C3351-EC7B-42A6-8209-95F40C450A5A}" srcOrd="8" destOrd="0" parTransId="{F85E1F0B-F41C-4F33-9FF6-58EA6891A818}" sibTransId="{FED79E00-E35D-4C4F-9FC0-BD3E06562714}"/>
    <dgm:cxn modelId="{9C542B1A-2889-470D-AA69-254252619DFD}" type="presOf" srcId="{02711584-095F-46BD-B0A7-94DC1FF88403}" destId="{226022A2-E071-472C-9F8B-96426764E0DE}" srcOrd="0" destOrd="0" presId="urn:microsoft.com/office/officeart/2005/8/layout/vList3"/>
    <dgm:cxn modelId="{9D182F79-301D-4BCC-9348-53A5FB4A2F3F}" type="presOf" srcId="{93D29BA7-EA86-4066-8757-3454BB578C36}" destId="{99955157-5A12-493C-90C8-490869272632}" srcOrd="0" destOrd="0" presId="urn:microsoft.com/office/officeart/2005/8/layout/vList3"/>
    <dgm:cxn modelId="{A92B0FAB-D1E7-4005-8F40-777F93D1CAB3}" type="presOf" srcId="{8C64CFCB-81BB-482D-806E-C1B43E5638AF}" destId="{ADF49BE4-9C5A-41EF-9D9A-1C3964FC9408}" srcOrd="0" destOrd="0" presId="urn:microsoft.com/office/officeart/2005/8/layout/vList3"/>
    <dgm:cxn modelId="{BD451DC3-6791-4ED2-86BB-8F911006395C}" srcId="{919F1993-BB16-477E-A0C8-4B49A7066E52}" destId="{3EE5EC9E-5067-471F-A2EC-B77C98B3FE16}" srcOrd="7" destOrd="0" parTransId="{675664FA-1BFB-4CEF-A5EB-81305A77CD6C}" sibTransId="{5695D5AF-2EC8-4E79-A47D-A55AAA0E2DBC}"/>
    <dgm:cxn modelId="{36AC0BB5-52EB-48E9-BFB1-F9ECA821AE1C}" type="presOf" srcId="{4557BF9D-2D1A-4D11-AD2B-5A4D86E551B9}" destId="{8E864D0F-A6CE-45D7-AAFA-7204D841687A}" srcOrd="0" destOrd="0" presId="urn:microsoft.com/office/officeart/2005/8/layout/vList3"/>
    <dgm:cxn modelId="{15E9B21A-9B56-49CC-95A6-886E36D467AF}" srcId="{919F1993-BB16-477E-A0C8-4B49A7066E52}" destId="{C942ED3C-9CF7-4014-8354-60094B81CF14}" srcOrd="2" destOrd="0" parTransId="{C1664D7D-BDA4-4E10-B8C7-E18E14444C27}" sibTransId="{B231487B-A1B2-4AE4-BFE0-6E5CDA79A421}"/>
    <dgm:cxn modelId="{558438CD-A2BF-4885-99C7-A06C62E3093D}" srcId="{919F1993-BB16-477E-A0C8-4B49A7066E52}" destId="{93D29BA7-EA86-4066-8757-3454BB578C36}" srcOrd="0" destOrd="0" parTransId="{BDC22F7B-F9E8-4223-87B9-A971ED818E33}" sibTransId="{E33A3768-4526-4E31-9086-03FCDC51092E}"/>
    <dgm:cxn modelId="{E34F51B5-F69A-4342-8A43-DCF5EE6B6CD1}" srcId="{919F1993-BB16-477E-A0C8-4B49A7066E52}" destId="{5E483170-ED8E-4A1A-9745-3B57F838F881}" srcOrd="1" destOrd="0" parTransId="{63D6BABC-E02D-495E-9100-AA2788C9E70C}" sibTransId="{C61EC9F6-E31B-4815-9714-FDB77CCECFCB}"/>
    <dgm:cxn modelId="{F8C58E0B-15A4-42E1-8249-7E2F2B3D60D5}" type="presOf" srcId="{3EE5EC9E-5067-471F-A2EC-B77C98B3FE16}" destId="{0153F0F4-B2F9-498E-B2D1-494536C9D171}" srcOrd="0" destOrd="0" presId="urn:microsoft.com/office/officeart/2005/8/layout/vList3"/>
    <dgm:cxn modelId="{2025DD65-A186-4878-8652-ED8068B416D8}" srcId="{919F1993-BB16-477E-A0C8-4B49A7066E52}" destId="{0C0991BA-BB91-41CF-BD18-C787395D6BF2}" srcOrd="13" destOrd="0" parTransId="{FA0B4B34-2371-4233-B2A2-3A6C83750982}" sibTransId="{26D13F99-1261-48FC-B3E8-632526FC7566}"/>
    <dgm:cxn modelId="{57244621-C850-492F-B32D-DE55FD43B2E6}" srcId="{919F1993-BB16-477E-A0C8-4B49A7066E52}" destId="{5407E6DA-81BD-43FB-9CEF-FB0EC57504AA}" srcOrd="14" destOrd="0" parTransId="{0E012395-9EC4-4686-9628-E9A301F44105}" sibTransId="{29DAA2AC-E99F-48B0-85A9-EC98154B015F}"/>
    <dgm:cxn modelId="{FE2FCCF8-0022-4273-A18F-DEAC62C5B053}" type="presOf" srcId="{386D2819-E378-41F5-952B-D8E2DCD0F9A6}" destId="{A561EF5A-8CDB-4FB4-8E2C-CFE8D6E94657}" srcOrd="0" destOrd="0" presId="urn:microsoft.com/office/officeart/2005/8/layout/vList3"/>
    <dgm:cxn modelId="{868137A1-795E-483C-9A72-1CA75C9E76FE}" type="presOf" srcId="{5F223F69-39C6-477C-9E42-0FD3B869614A}" destId="{E9F4EAAF-1FF7-4789-B968-778922D09289}" srcOrd="0" destOrd="0" presId="urn:microsoft.com/office/officeart/2005/8/layout/vList3"/>
    <dgm:cxn modelId="{46C6D23C-3C98-4E34-944F-DFB6604E621E}" srcId="{919F1993-BB16-477E-A0C8-4B49A7066E52}" destId="{7AEEC211-A984-4053-ACE2-E864E9A59F15}" srcOrd="15" destOrd="0" parTransId="{0B08D6B3-33E7-4910-A823-DB4C21C3C14A}" sibTransId="{2064B5AD-4251-4054-AB99-062207B8B1EA}"/>
    <dgm:cxn modelId="{0BAE9199-BE44-4A62-A7E1-6F6D65EDDF2E}" type="presOf" srcId="{C942ED3C-9CF7-4014-8354-60094B81CF14}" destId="{AA4D1B54-F77C-4A99-BD3B-5F9DABAEEC1C}" srcOrd="0" destOrd="0" presId="urn:microsoft.com/office/officeart/2005/8/layout/vList3"/>
    <dgm:cxn modelId="{8A46A61B-43BC-4F6F-9C49-1E1A35D1628C}" type="presOf" srcId="{12D18985-F79D-463D-AECB-0EFBBDA134F5}" destId="{A6CA685C-837E-49DD-BBC0-4CCFB0BD461B}" srcOrd="0" destOrd="0" presId="urn:microsoft.com/office/officeart/2005/8/layout/vList3"/>
    <dgm:cxn modelId="{C6DD9C6C-1A8A-4DE8-B7FC-4EBDAF55022B}" srcId="{919F1993-BB16-477E-A0C8-4B49A7066E52}" destId="{12D18985-F79D-463D-AECB-0EFBBDA134F5}" srcOrd="6" destOrd="0" parTransId="{DC0115A2-7E55-4D72-A227-168FC6037A71}" sibTransId="{F73A5B27-FBF5-491B-A567-0618377C864E}"/>
    <dgm:cxn modelId="{9AACCE77-110E-4C07-8EAB-C2E4B596A528}" srcId="{919F1993-BB16-477E-A0C8-4B49A7066E52}" destId="{C5A88106-3056-461D-A25F-256FC0238D09}" srcOrd="4" destOrd="0" parTransId="{4E664F5B-AC65-45B1-8ED2-7C0BAAAD3EE3}" sibTransId="{14D7582A-56B6-4C6A-9361-7B1764AE3949}"/>
    <dgm:cxn modelId="{3C4A2D82-D6DE-4776-BBA8-F1EE6BCBDEAF}" srcId="{919F1993-BB16-477E-A0C8-4B49A7066E52}" destId="{5F223F69-39C6-477C-9E42-0FD3B869614A}" srcOrd="10" destOrd="0" parTransId="{55488681-936F-424B-A1E1-EE899E87305E}" sibTransId="{A36D2569-31F8-4484-B805-4AF8BE6CBCFE}"/>
    <dgm:cxn modelId="{E7816D89-8BAD-445C-9AB4-463530479C07}" type="presOf" srcId="{C5A88106-3056-461D-A25F-256FC0238D09}" destId="{AF97E072-9B12-42AF-9B8E-09B9B94F6D96}" srcOrd="0" destOrd="0" presId="urn:microsoft.com/office/officeart/2005/8/layout/vList3"/>
    <dgm:cxn modelId="{B4B78A96-462F-453D-8BD7-0A96571151DA}" type="presOf" srcId="{944C3351-EC7B-42A6-8209-95F40C450A5A}" destId="{F40B3CA3-A4CF-4453-A190-BA9E24C45406}" srcOrd="0" destOrd="0" presId="urn:microsoft.com/office/officeart/2005/8/layout/vList3"/>
    <dgm:cxn modelId="{9CF0063F-DEF7-497F-B6C2-287C71E0D4D2}" type="presOf" srcId="{919F1993-BB16-477E-A0C8-4B49A7066E52}" destId="{04696420-26F4-4CA7-9DEE-B3CE279999A6}" srcOrd="0" destOrd="0" presId="urn:microsoft.com/office/officeart/2005/8/layout/vList3"/>
    <dgm:cxn modelId="{22576D4B-8833-464B-856D-0F8FFE8B590B}" srcId="{919F1993-BB16-477E-A0C8-4B49A7066E52}" destId="{4557BF9D-2D1A-4D11-AD2B-5A4D86E551B9}" srcOrd="12" destOrd="0" parTransId="{54442E2E-2C04-4193-B731-8641FDDCEDB1}" sibTransId="{2FB96ECF-1D20-4182-9AFF-CE0A7AA9E735}"/>
    <dgm:cxn modelId="{A1A7753A-7D51-45D0-92EC-73CC59EBDEA7}" srcId="{919F1993-BB16-477E-A0C8-4B49A7066E52}" destId="{02711584-095F-46BD-B0A7-94DC1FF88403}" srcOrd="9" destOrd="0" parTransId="{54396BF0-FEC4-4006-BB61-28A08DBAEC2A}" sibTransId="{282914A6-67D4-4984-8103-4E9C0CD97FA0}"/>
    <dgm:cxn modelId="{761CF507-7174-49DA-ABB4-47EB8DD552C7}" type="presOf" srcId="{0C0991BA-BB91-41CF-BD18-C787395D6BF2}" destId="{2AEA71CD-F6F5-4C2C-B20F-DD9BA912AD6E}" srcOrd="0" destOrd="0" presId="urn:microsoft.com/office/officeart/2005/8/layout/vList3"/>
    <dgm:cxn modelId="{BBC6C94D-EE75-48B5-BC46-796016B0D395}" type="presOf" srcId="{BC25C2D7-3DA2-4617-9520-5255C69A97F0}" destId="{2E06E35C-BA72-4196-9A14-C85749199E7F}" srcOrd="0" destOrd="0" presId="urn:microsoft.com/office/officeart/2005/8/layout/vList3"/>
    <dgm:cxn modelId="{BA90A144-7612-4ADD-82A0-DCF636E4A9FD}" srcId="{919F1993-BB16-477E-A0C8-4B49A7066E52}" destId="{386D2819-E378-41F5-952B-D8E2DCD0F9A6}" srcOrd="11" destOrd="0" parTransId="{DEC80112-B083-4899-AECF-A8D0B5E921B2}" sibTransId="{A328D307-0F78-4CD4-866D-023E2D07E89D}"/>
    <dgm:cxn modelId="{6F788412-A6C1-4306-B8CA-F6E7952B7165}" type="presParOf" srcId="{04696420-26F4-4CA7-9DEE-B3CE279999A6}" destId="{E1789544-D387-4462-A473-AD149E99406A}" srcOrd="0" destOrd="0" presId="urn:microsoft.com/office/officeart/2005/8/layout/vList3"/>
    <dgm:cxn modelId="{D2E258D1-5B2F-4AD6-9130-DD621CAA4D9D}" type="presParOf" srcId="{E1789544-D387-4462-A473-AD149E99406A}" destId="{434362C2-607C-40B0-9766-4D830866DE60}" srcOrd="0" destOrd="0" presId="urn:microsoft.com/office/officeart/2005/8/layout/vList3"/>
    <dgm:cxn modelId="{2335A3C3-8150-454E-9DB7-106407D7B16B}" type="presParOf" srcId="{E1789544-D387-4462-A473-AD149E99406A}" destId="{99955157-5A12-493C-90C8-490869272632}" srcOrd="1" destOrd="0" presId="urn:microsoft.com/office/officeart/2005/8/layout/vList3"/>
    <dgm:cxn modelId="{42FFE415-AEFD-4199-B6B1-F2CEA33F8B55}" type="presParOf" srcId="{04696420-26F4-4CA7-9DEE-B3CE279999A6}" destId="{A6BCEBA0-D957-4F03-97B4-95D8B6E15A6C}" srcOrd="1" destOrd="0" presId="urn:microsoft.com/office/officeart/2005/8/layout/vList3"/>
    <dgm:cxn modelId="{65FC3F8E-497B-4584-8105-5E3C4688A106}" type="presParOf" srcId="{04696420-26F4-4CA7-9DEE-B3CE279999A6}" destId="{FF4605DE-64C9-4CF9-B5FD-77EC8AB8EFEE}" srcOrd="2" destOrd="0" presId="urn:microsoft.com/office/officeart/2005/8/layout/vList3"/>
    <dgm:cxn modelId="{AB522F0C-62EB-4414-9EE5-D64B51FBE684}" type="presParOf" srcId="{FF4605DE-64C9-4CF9-B5FD-77EC8AB8EFEE}" destId="{56CB649E-A218-4D89-9F26-696DAE9B595F}" srcOrd="0" destOrd="0" presId="urn:microsoft.com/office/officeart/2005/8/layout/vList3"/>
    <dgm:cxn modelId="{439D95D2-71B8-464A-826C-DD15E8AFB49F}" type="presParOf" srcId="{FF4605DE-64C9-4CF9-B5FD-77EC8AB8EFEE}" destId="{78EDDD42-B7D9-4036-B21B-4C775BBDABDE}" srcOrd="1" destOrd="0" presId="urn:microsoft.com/office/officeart/2005/8/layout/vList3"/>
    <dgm:cxn modelId="{CFF04FCF-290F-48B1-8106-DCF7A70909A1}" type="presParOf" srcId="{04696420-26F4-4CA7-9DEE-B3CE279999A6}" destId="{45E99001-06DB-430C-B881-2F34B5D4504A}" srcOrd="3" destOrd="0" presId="urn:microsoft.com/office/officeart/2005/8/layout/vList3"/>
    <dgm:cxn modelId="{147486A0-C1E9-4AF3-8F6C-067D91507B8C}" type="presParOf" srcId="{04696420-26F4-4CA7-9DEE-B3CE279999A6}" destId="{0F79ECD6-155F-48D2-9602-F786D7CBEDE9}" srcOrd="4" destOrd="0" presId="urn:microsoft.com/office/officeart/2005/8/layout/vList3"/>
    <dgm:cxn modelId="{AAC60DBA-AB44-49E1-9626-C3EFA8B7627E}" type="presParOf" srcId="{0F79ECD6-155F-48D2-9602-F786D7CBEDE9}" destId="{7727FA34-F50B-4630-B982-F2AF8B7360F2}" srcOrd="0" destOrd="0" presId="urn:microsoft.com/office/officeart/2005/8/layout/vList3"/>
    <dgm:cxn modelId="{C03A443A-C97D-4BD8-8DF8-5B3EFAC0CEB9}" type="presParOf" srcId="{0F79ECD6-155F-48D2-9602-F786D7CBEDE9}" destId="{AA4D1B54-F77C-4A99-BD3B-5F9DABAEEC1C}" srcOrd="1" destOrd="0" presId="urn:microsoft.com/office/officeart/2005/8/layout/vList3"/>
    <dgm:cxn modelId="{C3FEB219-F652-4121-8820-8AD0BC4770E1}" type="presParOf" srcId="{04696420-26F4-4CA7-9DEE-B3CE279999A6}" destId="{98719515-1027-45CD-B514-8D6907042654}" srcOrd="5" destOrd="0" presId="urn:microsoft.com/office/officeart/2005/8/layout/vList3"/>
    <dgm:cxn modelId="{6C39E0C1-0A53-402F-BA03-C3B1AC2120F0}" type="presParOf" srcId="{04696420-26F4-4CA7-9DEE-B3CE279999A6}" destId="{8F6554A9-957B-42A6-B1A9-7A42C12FCC2F}" srcOrd="6" destOrd="0" presId="urn:microsoft.com/office/officeart/2005/8/layout/vList3"/>
    <dgm:cxn modelId="{F299CC6E-8210-439E-A183-15B50DE9BC94}" type="presParOf" srcId="{8F6554A9-957B-42A6-B1A9-7A42C12FCC2F}" destId="{5FF6BACB-99A1-4A08-93D9-80EC7988E79F}" srcOrd="0" destOrd="0" presId="urn:microsoft.com/office/officeart/2005/8/layout/vList3"/>
    <dgm:cxn modelId="{9FD47FA0-070A-4B47-95ED-172CD433D54A}" type="presParOf" srcId="{8F6554A9-957B-42A6-B1A9-7A42C12FCC2F}" destId="{ADF49BE4-9C5A-41EF-9D9A-1C3964FC9408}" srcOrd="1" destOrd="0" presId="urn:microsoft.com/office/officeart/2005/8/layout/vList3"/>
    <dgm:cxn modelId="{C4808370-AF2B-4947-88FB-16EA3292F2CE}" type="presParOf" srcId="{04696420-26F4-4CA7-9DEE-B3CE279999A6}" destId="{9D594283-3F4E-41B2-9B66-1D9B59A6623D}" srcOrd="7" destOrd="0" presId="urn:microsoft.com/office/officeart/2005/8/layout/vList3"/>
    <dgm:cxn modelId="{BA20C7D4-F256-4C29-A6D0-EDED7A3A5607}" type="presParOf" srcId="{04696420-26F4-4CA7-9DEE-B3CE279999A6}" destId="{5375A82B-7094-4296-AE6D-BCBB73EE282E}" srcOrd="8" destOrd="0" presId="urn:microsoft.com/office/officeart/2005/8/layout/vList3"/>
    <dgm:cxn modelId="{6EFCD555-8092-4434-86C3-6D5E7BC2733A}" type="presParOf" srcId="{5375A82B-7094-4296-AE6D-BCBB73EE282E}" destId="{7ACE27FE-1817-4E35-89FE-ED3A0AA87E3B}" srcOrd="0" destOrd="0" presId="urn:microsoft.com/office/officeart/2005/8/layout/vList3"/>
    <dgm:cxn modelId="{7BA4A371-B21A-44D4-989A-8C5D33250DFC}" type="presParOf" srcId="{5375A82B-7094-4296-AE6D-BCBB73EE282E}" destId="{AF97E072-9B12-42AF-9B8E-09B9B94F6D96}" srcOrd="1" destOrd="0" presId="urn:microsoft.com/office/officeart/2005/8/layout/vList3"/>
    <dgm:cxn modelId="{12ED96C0-AB71-4F8B-B307-85636674C73F}" type="presParOf" srcId="{04696420-26F4-4CA7-9DEE-B3CE279999A6}" destId="{8BFA6F75-FFDD-47DD-8339-294563B576B6}" srcOrd="9" destOrd="0" presId="urn:microsoft.com/office/officeart/2005/8/layout/vList3"/>
    <dgm:cxn modelId="{0E326883-8D3B-4F65-9E86-02E4E56876FD}" type="presParOf" srcId="{04696420-26F4-4CA7-9DEE-B3CE279999A6}" destId="{891AD743-31DF-4DD2-9944-52E7330FDDDE}" srcOrd="10" destOrd="0" presId="urn:microsoft.com/office/officeart/2005/8/layout/vList3"/>
    <dgm:cxn modelId="{81315F28-7927-4D87-A457-023C0CC07D45}" type="presParOf" srcId="{891AD743-31DF-4DD2-9944-52E7330FDDDE}" destId="{F057B51E-0979-4387-8BFE-93D69F910A22}" srcOrd="0" destOrd="0" presId="urn:microsoft.com/office/officeart/2005/8/layout/vList3"/>
    <dgm:cxn modelId="{15E516B4-1378-48F9-80B5-D79994D95CA7}" type="presParOf" srcId="{891AD743-31DF-4DD2-9944-52E7330FDDDE}" destId="{2E06E35C-BA72-4196-9A14-C85749199E7F}" srcOrd="1" destOrd="0" presId="urn:microsoft.com/office/officeart/2005/8/layout/vList3"/>
    <dgm:cxn modelId="{1CBFEE98-55C0-4E94-86F4-2CFFDA5CBBEB}" type="presParOf" srcId="{04696420-26F4-4CA7-9DEE-B3CE279999A6}" destId="{26AEFA29-08FE-49BB-8DD4-E8F39C3408B4}" srcOrd="11" destOrd="0" presId="urn:microsoft.com/office/officeart/2005/8/layout/vList3"/>
    <dgm:cxn modelId="{84D8CD51-9178-47FA-A502-B4E5B7051319}" type="presParOf" srcId="{04696420-26F4-4CA7-9DEE-B3CE279999A6}" destId="{86CE29F7-FCBE-4163-9460-64620158AD54}" srcOrd="12" destOrd="0" presId="urn:microsoft.com/office/officeart/2005/8/layout/vList3"/>
    <dgm:cxn modelId="{27DA7CE3-3D22-42BE-BB69-439894CF8F2F}" type="presParOf" srcId="{86CE29F7-FCBE-4163-9460-64620158AD54}" destId="{A9F8CB17-4050-4758-B3FC-B7C0331AFCDE}" srcOrd="0" destOrd="0" presId="urn:microsoft.com/office/officeart/2005/8/layout/vList3"/>
    <dgm:cxn modelId="{B1EACFC8-A8FC-4BC8-9778-C36471B699E6}" type="presParOf" srcId="{86CE29F7-FCBE-4163-9460-64620158AD54}" destId="{A6CA685C-837E-49DD-BBC0-4CCFB0BD461B}" srcOrd="1" destOrd="0" presId="urn:microsoft.com/office/officeart/2005/8/layout/vList3"/>
    <dgm:cxn modelId="{F30D4C7D-1688-4A3B-83BC-CF982D0C9FD2}" type="presParOf" srcId="{04696420-26F4-4CA7-9DEE-B3CE279999A6}" destId="{EC7C5859-7C1C-42AF-9835-865C2069FC74}" srcOrd="13" destOrd="0" presId="urn:microsoft.com/office/officeart/2005/8/layout/vList3"/>
    <dgm:cxn modelId="{40FD458E-5F3F-42DF-A147-C17EF0B4561C}" type="presParOf" srcId="{04696420-26F4-4CA7-9DEE-B3CE279999A6}" destId="{988E320F-5299-4FD3-859A-020D5284C314}" srcOrd="14" destOrd="0" presId="urn:microsoft.com/office/officeart/2005/8/layout/vList3"/>
    <dgm:cxn modelId="{C033FA17-4791-4C11-93A4-DA93D57C4BE1}" type="presParOf" srcId="{988E320F-5299-4FD3-859A-020D5284C314}" destId="{AC78A11A-94FF-4525-86B5-C0992BB64726}" srcOrd="0" destOrd="0" presId="urn:microsoft.com/office/officeart/2005/8/layout/vList3"/>
    <dgm:cxn modelId="{3F0CB648-F529-478A-9D85-B9FFB6A4E460}" type="presParOf" srcId="{988E320F-5299-4FD3-859A-020D5284C314}" destId="{0153F0F4-B2F9-498E-B2D1-494536C9D171}" srcOrd="1" destOrd="0" presId="urn:microsoft.com/office/officeart/2005/8/layout/vList3"/>
    <dgm:cxn modelId="{52E02F25-DB65-4DE9-883A-0028AB742AEA}" type="presParOf" srcId="{04696420-26F4-4CA7-9DEE-B3CE279999A6}" destId="{18E356F8-FF8A-49C3-A2D1-53B9D04860C0}" srcOrd="15" destOrd="0" presId="urn:microsoft.com/office/officeart/2005/8/layout/vList3"/>
    <dgm:cxn modelId="{361E323B-BFEB-4D56-B041-BF103072DAFE}" type="presParOf" srcId="{04696420-26F4-4CA7-9DEE-B3CE279999A6}" destId="{A449DE59-E64E-45F6-A920-627FD2F4F829}" srcOrd="16" destOrd="0" presId="urn:microsoft.com/office/officeart/2005/8/layout/vList3"/>
    <dgm:cxn modelId="{123D7CF9-D8E7-432C-82F9-DEE808956DFA}" type="presParOf" srcId="{A449DE59-E64E-45F6-A920-627FD2F4F829}" destId="{3221368D-E226-4516-B129-3AA0F8A22D65}" srcOrd="0" destOrd="0" presId="urn:microsoft.com/office/officeart/2005/8/layout/vList3"/>
    <dgm:cxn modelId="{D79D6DB4-C942-47BC-A9F3-47BB2A8D5BF0}" type="presParOf" srcId="{A449DE59-E64E-45F6-A920-627FD2F4F829}" destId="{F40B3CA3-A4CF-4453-A190-BA9E24C45406}" srcOrd="1" destOrd="0" presId="urn:microsoft.com/office/officeart/2005/8/layout/vList3"/>
    <dgm:cxn modelId="{A39F4FB9-D894-4156-B732-484701C1AC7D}" type="presParOf" srcId="{04696420-26F4-4CA7-9DEE-B3CE279999A6}" destId="{CFA79445-83A1-42D7-9ACA-F5B4C81ABCE5}" srcOrd="17" destOrd="0" presId="urn:microsoft.com/office/officeart/2005/8/layout/vList3"/>
    <dgm:cxn modelId="{AEBEFFD6-77D3-4EBC-8B14-51D283E7DE26}" type="presParOf" srcId="{04696420-26F4-4CA7-9DEE-B3CE279999A6}" destId="{78570A28-3DA6-4D7F-A41C-B6DE6BAEA4F7}" srcOrd="18" destOrd="0" presId="urn:microsoft.com/office/officeart/2005/8/layout/vList3"/>
    <dgm:cxn modelId="{FC338848-68A8-4E58-9BCA-FD1052127AAA}" type="presParOf" srcId="{78570A28-3DA6-4D7F-A41C-B6DE6BAEA4F7}" destId="{AD98D022-F97B-4924-86AB-9AB9459B2E09}" srcOrd="0" destOrd="0" presId="urn:microsoft.com/office/officeart/2005/8/layout/vList3"/>
    <dgm:cxn modelId="{0F704D1A-AD36-4BBA-ADAB-30AB19499C6A}" type="presParOf" srcId="{78570A28-3DA6-4D7F-A41C-B6DE6BAEA4F7}" destId="{226022A2-E071-472C-9F8B-96426764E0DE}" srcOrd="1" destOrd="0" presId="urn:microsoft.com/office/officeart/2005/8/layout/vList3"/>
    <dgm:cxn modelId="{A79E83B1-E3CA-4223-81DE-BC50A0D3249F}" type="presParOf" srcId="{04696420-26F4-4CA7-9DEE-B3CE279999A6}" destId="{5F0405C9-D946-4668-95D0-286B85A8671D}" srcOrd="19" destOrd="0" presId="urn:microsoft.com/office/officeart/2005/8/layout/vList3"/>
    <dgm:cxn modelId="{3855B4DE-2CB3-4D07-8CF5-C8AD44412358}" type="presParOf" srcId="{04696420-26F4-4CA7-9DEE-B3CE279999A6}" destId="{F2071E5F-0F5E-4A92-9FFE-8F5D7FADCD65}" srcOrd="20" destOrd="0" presId="urn:microsoft.com/office/officeart/2005/8/layout/vList3"/>
    <dgm:cxn modelId="{D53B73AE-CD13-4AD3-AA82-B04905AB634D}" type="presParOf" srcId="{F2071E5F-0F5E-4A92-9FFE-8F5D7FADCD65}" destId="{96578114-849D-467F-9BAA-F79C151B2CF3}" srcOrd="0" destOrd="0" presId="urn:microsoft.com/office/officeart/2005/8/layout/vList3"/>
    <dgm:cxn modelId="{692A23F6-D600-4C3A-B0DD-26293B2BB81A}" type="presParOf" srcId="{F2071E5F-0F5E-4A92-9FFE-8F5D7FADCD65}" destId="{E9F4EAAF-1FF7-4789-B968-778922D09289}" srcOrd="1" destOrd="0" presId="urn:microsoft.com/office/officeart/2005/8/layout/vList3"/>
    <dgm:cxn modelId="{3C2C6403-D8ED-45C6-926D-2E71C4229F9F}" type="presParOf" srcId="{04696420-26F4-4CA7-9DEE-B3CE279999A6}" destId="{E0A52837-175C-473A-BCC0-33F39BCCA7DD}" srcOrd="21" destOrd="0" presId="urn:microsoft.com/office/officeart/2005/8/layout/vList3"/>
    <dgm:cxn modelId="{46E0D48E-86BD-411D-A396-16C9A9F07F76}" type="presParOf" srcId="{04696420-26F4-4CA7-9DEE-B3CE279999A6}" destId="{60FBC169-4D2D-4435-9E41-9F2B15A38DAA}" srcOrd="22" destOrd="0" presId="urn:microsoft.com/office/officeart/2005/8/layout/vList3"/>
    <dgm:cxn modelId="{3508A7A3-E77E-4B42-BA5F-742917867004}" type="presParOf" srcId="{60FBC169-4D2D-4435-9E41-9F2B15A38DAA}" destId="{0B491B87-E2DE-4A5C-A4FB-930B14FD9B9D}" srcOrd="0" destOrd="0" presId="urn:microsoft.com/office/officeart/2005/8/layout/vList3"/>
    <dgm:cxn modelId="{CA33BCA9-0837-4F2C-B069-2AEF7D3C357D}" type="presParOf" srcId="{60FBC169-4D2D-4435-9E41-9F2B15A38DAA}" destId="{A561EF5A-8CDB-4FB4-8E2C-CFE8D6E94657}" srcOrd="1" destOrd="0" presId="urn:microsoft.com/office/officeart/2005/8/layout/vList3"/>
    <dgm:cxn modelId="{59C95365-7C08-4A65-9996-0D382701A957}" type="presParOf" srcId="{04696420-26F4-4CA7-9DEE-B3CE279999A6}" destId="{AB64BEC8-0288-4CA0-8619-3EE0B14331ED}" srcOrd="23" destOrd="0" presId="urn:microsoft.com/office/officeart/2005/8/layout/vList3"/>
    <dgm:cxn modelId="{1B8AAEE0-B27F-4059-B890-916F8574F3F5}" type="presParOf" srcId="{04696420-26F4-4CA7-9DEE-B3CE279999A6}" destId="{B8AE93B8-A3FE-4424-BDDF-B49A42C68FD3}" srcOrd="24" destOrd="0" presId="urn:microsoft.com/office/officeart/2005/8/layout/vList3"/>
    <dgm:cxn modelId="{689D93F1-9714-44E8-A397-B27C25016472}" type="presParOf" srcId="{B8AE93B8-A3FE-4424-BDDF-B49A42C68FD3}" destId="{86D1DE41-0E99-4F52-BB3C-028D6C4DA898}" srcOrd="0" destOrd="0" presId="urn:microsoft.com/office/officeart/2005/8/layout/vList3"/>
    <dgm:cxn modelId="{B93214C8-9281-41BD-A6B5-BA21FA354016}" type="presParOf" srcId="{B8AE93B8-A3FE-4424-BDDF-B49A42C68FD3}" destId="{8E864D0F-A6CE-45D7-AAFA-7204D841687A}" srcOrd="1" destOrd="0" presId="urn:microsoft.com/office/officeart/2005/8/layout/vList3"/>
    <dgm:cxn modelId="{611E2F49-CFFD-4779-A53E-0C59D0B9B690}" type="presParOf" srcId="{04696420-26F4-4CA7-9DEE-B3CE279999A6}" destId="{3DF2B4EC-A1BF-49BC-99E7-C953C417AF0B}" srcOrd="25" destOrd="0" presId="urn:microsoft.com/office/officeart/2005/8/layout/vList3"/>
    <dgm:cxn modelId="{FEA71356-E67B-44C6-AFB0-05FB75A23522}" type="presParOf" srcId="{04696420-26F4-4CA7-9DEE-B3CE279999A6}" destId="{FB1B5924-6DA2-4ED4-BA6C-1E0C5436C6E7}" srcOrd="26" destOrd="0" presId="urn:microsoft.com/office/officeart/2005/8/layout/vList3"/>
    <dgm:cxn modelId="{136FB00F-9467-4A22-8E52-6E03B6ECBA85}" type="presParOf" srcId="{FB1B5924-6DA2-4ED4-BA6C-1E0C5436C6E7}" destId="{BAF4DB66-F5CD-47EA-8DE7-C3171E01B252}" srcOrd="0" destOrd="0" presId="urn:microsoft.com/office/officeart/2005/8/layout/vList3"/>
    <dgm:cxn modelId="{48564F22-6B4A-4980-B44D-5DD457BEE636}" type="presParOf" srcId="{FB1B5924-6DA2-4ED4-BA6C-1E0C5436C6E7}" destId="{2AEA71CD-F6F5-4C2C-B20F-DD9BA912AD6E}" srcOrd="1" destOrd="0" presId="urn:microsoft.com/office/officeart/2005/8/layout/vList3"/>
    <dgm:cxn modelId="{83FFB8E2-C551-43DE-8E11-E0EAFE07AE78}" type="presParOf" srcId="{04696420-26F4-4CA7-9DEE-B3CE279999A6}" destId="{47A1D75A-D939-4AF9-8535-813A40DDE418}" srcOrd="27" destOrd="0" presId="urn:microsoft.com/office/officeart/2005/8/layout/vList3"/>
    <dgm:cxn modelId="{52E13F38-989E-4949-89F5-B913D3B0478D}" type="presParOf" srcId="{04696420-26F4-4CA7-9DEE-B3CE279999A6}" destId="{D2303787-A37E-4392-BFFC-9CE8A65D615F}" srcOrd="28" destOrd="0" presId="urn:microsoft.com/office/officeart/2005/8/layout/vList3"/>
    <dgm:cxn modelId="{60CE47FD-0ED1-4872-9BBE-C5CEAF812976}" type="presParOf" srcId="{D2303787-A37E-4392-BFFC-9CE8A65D615F}" destId="{C7265FD8-6B79-4597-9AEB-A0B086C0E4E3}" srcOrd="0" destOrd="0" presId="urn:microsoft.com/office/officeart/2005/8/layout/vList3"/>
    <dgm:cxn modelId="{FFB90974-B55B-4668-8D2C-1303F11696BE}" type="presParOf" srcId="{D2303787-A37E-4392-BFFC-9CE8A65D615F}" destId="{8672CBF3-4CAC-4355-AD07-2CD57D07B0C6}" srcOrd="1" destOrd="0" presId="urn:microsoft.com/office/officeart/2005/8/layout/vList3"/>
    <dgm:cxn modelId="{35684F2D-F748-4705-B0F4-22665F7812FB}" type="presParOf" srcId="{04696420-26F4-4CA7-9DEE-B3CE279999A6}" destId="{9E1C36C4-458B-44B2-AF5E-ECFBC2E9DF3A}" srcOrd="29" destOrd="0" presId="urn:microsoft.com/office/officeart/2005/8/layout/vList3"/>
    <dgm:cxn modelId="{AB06F7D2-0B82-4A20-9BC3-B9A2FEC75E86}" type="presParOf" srcId="{04696420-26F4-4CA7-9DEE-B3CE279999A6}" destId="{541B5477-4FBF-4022-9BAA-D6E8E6468499}" srcOrd="30" destOrd="0" presId="urn:microsoft.com/office/officeart/2005/8/layout/vList3"/>
    <dgm:cxn modelId="{A711DFF7-4A81-4192-B792-074A8144F3D1}" type="presParOf" srcId="{541B5477-4FBF-4022-9BAA-D6E8E6468499}" destId="{FB073688-8EBA-4F06-AFBE-057BF7AB26B6}" srcOrd="0" destOrd="0" presId="urn:microsoft.com/office/officeart/2005/8/layout/vList3"/>
    <dgm:cxn modelId="{11DC521D-87A4-4E5C-9A80-7166823A0909}" type="presParOf" srcId="{541B5477-4FBF-4022-9BAA-D6E8E6468499}" destId="{890279B1-3374-4122-969E-A6D2D137370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53A6A6C-775F-4809-A9ED-8FA5992EE6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12075A-94A8-4E05-8757-17048BE06E59}">
      <dgm:prSet/>
      <dgm:spPr/>
      <dgm:t>
        <a:bodyPr/>
        <a:lstStyle/>
        <a:p>
          <a:pPr algn="ctr" rtl="0"/>
          <a:r>
            <a:rPr lang="ru-RU" dirty="0" smtClean="0"/>
            <a:t>Мы предлагаем:</a:t>
          </a:r>
          <a:endParaRPr lang="ru-RU" dirty="0"/>
        </a:p>
      </dgm:t>
    </dgm:pt>
    <dgm:pt modelId="{96E863B8-E131-436C-8D2E-8418C0A9AE0F}" type="parTrans" cxnId="{93B6D2FD-57F8-49D7-9252-4500EBA1C739}">
      <dgm:prSet/>
      <dgm:spPr/>
      <dgm:t>
        <a:bodyPr/>
        <a:lstStyle/>
        <a:p>
          <a:endParaRPr lang="ru-RU"/>
        </a:p>
      </dgm:t>
    </dgm:pt>
    <dgm:pt modelId="{DEFB72BC-EF6B-451B-8173-6DAAAE3811E5}" type="sibTrans" cxnId="{93B6D2FD-57F8-49D7-9252-4500EBA1C739}">
      <dgm:prSet/>
      <dgm:spPr/>
      <dgm:t>
        <a:bodyPr/>
        <a:lstStyle/>
        <a:p>
          <a:endParaRPr lang="ru-RU"/>
        </a:p>
      </dgm:t>
    </dgm:pt>
    <dgm:pt modelId="{C732BF14-7674-4EAA-80AB-83C515B65657}" type="pres">
      <dgm:prSet presAssocID="{253A6A6C-775F-4809-A9ED-8FA5992EE6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7FF026-69F6-40A0-ADA1-E6E92298B7F6}" type="pres">
      <dgm:prSet presAssocID="{6412075A-94A8-4E05-8757-17048BE06E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B6D2FD-57F8-49D7-9252-4500EBA1C739}" srcId="{253A6A6C-775F-4809-A9ED-8FA5992EE65B}" destId="{6412075A-94A8-4E05-8757-17048BE06E59}" srcOrd="0" destOrd="0" parTransId="{96E863B8-E131-436C-8D2E-8418C0A9AE0F}" sibTransId="{DEFB72BC-EF6B-451B-8173-6DAAAE3811E5}"/>
    <dgm:cxn modelId="{00E96055-5C51-4CD6-AF57-30F473EFFAA1}" type="presOf" srcId="{6412075A-94A8-4E05-8757-17048BE06E59}" destId="{B47FF026-69F6-40A0-ADA1-E6E92298B7F6}" srcOrd="0" destOrd="0" presId="urn:microsoft.com/office/officeart/2005/8/layout/vList2"/>
    <dgm:cxn modelId="{AB5FF3E9-D3CC-4E37-8A78-651826B8AF53}" type="presOf" srcId="{253A6A6C-775F-4809-A9ED-8FA5992EE65B}" destId="{C732BF14-7674-4EAA-80AB-83C515B65657}" srcOrd="0" destOrd="0" presId="urn:microsoft.com/office/officeart/2005/8/layout/vList2"/>
    <dgm:cxn modelId="{A8FF1774-0F4F-4CC4-B097-64AF54B78824}" type="presParOf" srcId="{C732BF14-7674-4EAA-80AB-83C515B65657}" destId="{B47FF026-69F6-40A0-ADA1-E6E92298B7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5E1DB0-4A40-402F-BB52-78E92DE9643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8A079362-AAFC-4FA8-AB9E-08E1D89389B7}">
      <dgm:prSet custT="1"/>
      <dgm:spPr/>
      <dgm:t>
        <a:bodyPr/>
        <a:lstStyle/>
        <a:p>
          <a:pPr algn="ctr" rtl="0"/>
          <a:r>
            <a:rPr lang="ru-RU" sz="1800" dirty="0" smtClean="0"/>
            <a:t>Стабильная заработная плата</a:t>
          </a:r>
          <a:endParaRPr lang="ru-RU" sz="1800" dirty="0"/>
        </a:p>
      </dgm:t>
    </dgm:pt>
    <dgm:pt modelId="{E5ADD6C2-9722-45AF-AF4A-F8BD0443B3E3}" type="parTrans" cxnId="{61E4A40D-B35A-4486-B44F-A71703C807B2}">
      <dgm:prSet/>
      <dgm:spPr/>
      <dgm:t>
        <a:bodyPr/>
        <a:lstStyle/>
        <a:p>
          <a:endParaRPr lang="ru-RU"/>
        </a:p>
      </dgm:t>
    </dgm:pt>
    <dgm:pt modelId="{EDF87BBF-4AB1-4154-AEE8-0AB3DBDAEE04}" type="sibTrans" cxnId="{61E4A40D-B35A-4486-B44F-A71703C807B2}">
      <dgm:prSet/>
      <dgm:spPr/>
      <dgm:t>
        <a:bodyPr/>
        <a:lstStyle/>
        <a:p>
          <a:endParaRPr lang="ru-RU"/>
        </a:p>
      </dgm:t>
    </dgm:pt>
    <dgm:pt modelId="{C5962223-3533-4E08-9983-5C001DEDABAA}" type="pres">
      <dgm:prSet presAssocID="{ED5E1DB0-4A40-402F-BB52-78E92DE964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230205-F362-441F-8BD1-C516B7044D29}" type="pres">
      <dgm:prSet presAssocID="{8A079362-AAFC-4FA8-AB9E-08E1D89389B7}" presName="parentText" presStyleLbl="node1" presStyleIdx="0" presStyleCnt="1" custLinFactNeighborX="8770" custLinFactNeighborY="4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816C7F-ED9A-4DB1-9891-80526C369012}" type="presOf" srcId="{8A079362-AAFC-4FA8-AB9E-08E1D89389B7}" destId="{5C230205-F362-441F-8BD1-C516B7044D29}" srcOrd="0" destOrd="0" presId="urn:microsoft.com/office/officeart/2005/8/layout/vList2"/>
    <dgm:cxn modelId="{470067F0-C7F3-4F42-8F2D-78BA203A4C71}" type="presOf" srcId="{ED5E1DB0-4A40-402F-BB52-78E92DE9643D}" destId="{C5962223-3533-4E08-9983-5C001DEDABAA}" srcOrd="0" destOrd="0" presId="urn:microsoft.com/office/officeart/2005/8/layout/vList2"/>
    <dgm:cxn modelId="{61E4A40D-B35A-4486-B44F-A71703C807B2}" srcId="{ED5E1DB0-4A40-402F-BB52-78E92DE9643D}" destId="{8A079362-AAFC-4FA8-AB9E-08E1D89389B7}" srcOrd="0" destOrd="0" parTransId="{E5ADD6C2-9722-45AF-AF4A-F8BD0443B3E3}" sibTransId="{EDF87BBF-4AB1-4154-AEE8-0AB3DBDAEE04}"/>
    <dgm:cxn modelId="{626A0193-CC75-410D-8078-2D415AAC807D}" type="presParOf" srcId="{C5962223-3533-4E08-9983-5C001DEDABAA}" destId="{5C230205-F362-441F-8BD1-C516B7044D2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67A39-78EB-4DA6-9070-3DE558939F01}">
      <dsp:nvSpPr>
        <dsp:cNvPr id="0" name=""/>
        <dsp:cNvSpPr/>
      </dsp:nvSpPr>
      <dsp:spPr>
        <a:xfrm>
          <a:off x="0" y="24015"/>
          <a:ext cx="7416824" cy="1551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Приглашает на работу специалистов</a:t>
          </a:r>
          <a:endParaRPr lang="ru-RU" sz="3900" kern="1200" dirty="0"/>
        </a:p>
      </dsp:txBody>
      <dsp:txXfrm>
        <a:off x="75734" y="99749"/>
        <a:ext cx="7265356" cy="13999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784E5-1EBF-446A-A620-2C2B3276BF6F}">
      <dsp:nvSpPr>
        <dsp:cNvPr id="0" name=""/>
        <dsp:cNvSpPr/>
      </dsp:nvSpPr>
      <dsp:spPr>
        <a:xfrm>
          <a:off x="0" y="8045"/>
          <a:ext cx="4265148" cy="486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Участие в программе «Земский доктор»</a:t>
          </a:r>
          <a:endParaRPr lang="ru-RU" sz="1800" kern="1200" dirty="0"/>
        </a:p>
      </dsp:txBody>
      <dsp:txXfrm>
        <a:off x="23760" y="31805"/>
        <a:ext cx="4217628" cy="4392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DFD8E4-6FFB-482D-B568-ED8C24882590}">
      <dsp:nvSpPr>
        <dsp:cNvPr id="0" name=""/>
        <dsp:cNvSpPr/>
      </dsp:nvSpPr>
      <dsp:spPr>
        <a:xfrm>
          <a:off x="0" y="0"/>
          <a:ext cx="4265148" cy="4903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Премии за интенсивность в работе</a:t>
          </a:r>
          <a:endParaRPr lang="ru-RU" sz="1800" kern="1200" dirty="0"/>
        </a:p>
      </dsp:txBody>
      <dsp:txXfrm>
        <a:off x="23936" y="23936"/>
        <a:ext cx="4217276" cy="44246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A4C59E-1CB6-4F00-A5BD-21EB706D77E8}">
      <dsp:nvSpPr>
        <dsp:cNvPr id="0" name=""/>
        <dsp:cNvSpPr/>
      </dsp:nvSpPr>
      <dsp:spPr>
        <a:xfrm>
          <a:off x="0" y="0"/>
          <a:ext cx="4265148" cy="449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Дружный коллектив</a:t>
          </a:r>
          <a:endParaRPr lang="ru-RU" sz="1800" kern="1200" dirty="0"/>
        </a:p>
      </dsp:txBody>
      <dsp:txXfrm>
        <a:off x="21932" y="21932"/>
        <a:ext cx="4221284" cy="40541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3D05C-554A-4927-B53F-3EF7868AF4E9}">
      <dsp:nvSpPr>
        <dsp:cNvPr id="0" name=""/>
        <dsp:cNvSpPr/>
      </dsp:nvSpPr>
      <dsp:spPr>
        <a:xfrm>
          <a:off x="0" y="0"/>
          <a:ext cx="4275600" cy="486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Возможность совместительства</a:t>
          </a:r>
          <a:endParaRPr lang="ru-RU" sz="1800" kern="1200" dirty="0"/>
        </a:p>
      </dsp:txBody>
      <dsp:txXfrm>
        <a:off x="23760" y="23760"/>
        <a:ext cx="4228080" cy="4392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95E217-763E-4F8A-BBAF-07AABABC1680}">
      <dsp:nvSpPr>
        <dsp:cNvPr id="0" name=""/>
        <dsp:cNvSpPr/>
      </dsp:nvSpPr>
      <dsp:spPr>
        <a:xfrm>
          <a:off x="0" y="0"/>
          <a:ext cx="4265148" cy="449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Солнечный свет и морской воздух</a:t>
          </a:r>
          <a:endParaRPr lang="ru-RU" sz="1800" kern="1200" dirty="0"/>
        </a:p>
      </dsp:txBody>
      <dsp:txXfrm>
        <a:off x="21932" y="21932"/>
        <a:ext cx="4221284" cy="40541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B7EA86-CC98-4A56-B956-42200D63D301}">
      <dsp:nvSpPr>
        <dsp:cNvPr id="0" name=""/>
        <dsp:cNvSpPr/>
      </dsp:nvSpPr>
      <dsp:spPr>
        <a:xfrm>
          <a:off x="0" y="37"/>
          <a:ext cx="4859655" cy="39322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0" u="none" kern="1200" baseline="0" dirty="0" err="1">
              <a:rtl val="0"/>
            </a:rPr>
            <a:t>Мощность</a:t>
          </a:r>
          <a:r>
            <a:rPr lang="en-US" sz="1600" b="1" i="0" u="none" kern="1200" baseline="0" dirty="0">
              <a:rtl val="0"/>
            </a:rPr>
            <a:t> </a:t>
          </a:r>
          <a:r>
            <a:rPr lang="en-US" sz="1600" b="1" i="0" u="none" kern="1200" baseline="0" dirty="0" err="1">
              <a:rtl val="0"/>
            </a:rPr>
            <a:t>коечного</a:t>
          </a:r>
          <a:r>
            <a:rPr lang="en-US" sz="1600" b="1" i="0" u="none" kern="1200" baseline="0" dirty="0">
              <a:rtl val="0"/>
            </a:rPr>
            <a:t> </a:t>
          </a:r>
          <a:r>
            <a:rPr lang="en-US" sz="1600" b="1" i="0" u="none" kern="1200" baseline="0" dirty="0" err="1">
              <a:rtl val="0"/>
            </a:rPr>
            <a:t>фонда</a:t>
          </a:r>
          <a:r>
            <a:rPr lang="en-US" sz="1600" b="1" i="0" u="none" kern="1200" baseline="0" dirty="0">
              <a:rtl val="0"/>
            </a:rPr>
            <a:t> </a:t>
          </a:r>
          <a:r>
            <a:rPr lang="en-US" sz="1600" b="1" i="0" u="none" kern="1200" baseline="0" dirty="0" smtClean="0">
              <a:rtl val="0"/>
            </a:rPr>
            <a:t>190</a:t>
          </a:r>
          <a:endParaRPr altLang="en-US" sz="1600" b="1" kern="1200" dirty="0"/>
        </a:p>
      </dsp:txBody>
      <dsp:txXfrm>
        <a:off x="19196" y="19233"/>
        <a:ext cx="4821263" cy="35483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2B39D-A42F-4287-8B88-E05F3D690A3C}">
      <dsp:nvSpPr>
        <dsp:cNvPr id="0" name=""/>
        <dsp:cNvSpPr/>
      </dsp:nvSpPr>
      <dsp:spPr>
        <a:xfrm rot="10800000">
          <a:off x="1420070" y="15637"/>
          <a:ext cx="5359514" cy="251742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53340" rIns="99568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u="none" kern="1200" baseline="0" dirty="0" err="1">
              <a:rtl val="0"/>
            </a:rPr>
            <a:t>психиатрическ</a:t>
          </a:r>
          <a:r>
            <a:rPr lang="ru-RU" sz="1400" b="0" i="0" u="none" kern="1200" baseline="0" dirty="0" err="1">
              <a:rtl val="0"/>
            </a:rPr>
            <a:t>ие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отделени</a:t>
          </a:r>
          <a:r>
            <a:rPr lang="ru-RU" sz="1400" b="0" i="0" u="none" kern="1200" baseline="0" dirty="0">
              <a:rtl val="0"/>
            </a:rPr>
            <a:t>я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на</a:t>
          </a:r>
          <a:r>
            <a:rPr lang="en-US" sz="1400" b="0" i="0" u="none" kern="1200" baseline="0" dirty="0">
              <a:rtl val="0"/>
            </a:rPr>
            <a:t> </a:t>
          </a:r>
          <a:r>
            <a:rPr lang="ru-RU" sz="1400" b="0" i="0" u="none" kern="1200" baseline="0" dirty="0">
              <a:rtl val="0"/>
            </a:rPr>
            <a:t>160 </a:t>
          </a:r>
          <a:r>
            <a:rPr lang="en-US" sz="1400" b="0" i="0" u="none" kern="1200" baseline="0" dirty="0" err="1">
              <a:rtl val="0"/>
            </a:rPr>
            <a:t>коек</a:t>
          </a:r>
          <a:r>
            <a:rPr lang="en-US" sz="1400" b="0" i="0" u="none" kern="1200" baseline="0" dirty="0">
              <a:rtl val="0"/>
            </a:rPr>
            <a:t>;</a:t>
          </a:r>
          <a:endParaRPr altLang="en-US" sz="1400" kern="1200" dirty="0"/>
        </a:p>
      </dsp:txBody>
      <dsp:txXfrm rot="10800000">
        <a:off x="1483005" y="15637"/>
        <a:ext cx="5296579" cy="251742"/>
      </dsp:txXfrm>
    </dsp:sp>
    <dsp:sp modelId="{60323F6E-E750-40C8-8C13-6F4E3D563237}">
      <dsp:nvSpPr>
        <dsp:cNvPr id="0" name=""/>
        <dsp:cNvSpPr/>
      </dsp:nvSpPr>
      <dsp:spPr>
        <a:xfrm>
          <a:off x="1279835" y="1272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020A4C-A9A9-476C-BD9F-597D6219BA4C}">
      <dsp:nvSpPr>
        <dsp:cNvPr id="0" name=""/>
        <dsp:cNvSpPr/>
      </dsp:nvSpPr>
      <dsp:spPr>
        <a:xfrm rot="10800000">
          <a:off x="1420070" y="365466"/>
          <a:ext cx="5359514" cy="460884"/>
        </a:xfrm>
        <a:prstGeom prst="homePlate">
          <a:avLst/>
        </a:prstGeom>
        <a:solidFill>
          <a:schemeClr val="accent4">
            <a:hueOff val="-637824"/>
            <a:satOff val="3843"/>
            <a:lumOff val="3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53340" rIns="99568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u="none" kern="1200" baseline="0" dirty="0" err="1">
              <a:rtl val="0"/>
            </a:rPr>
            <a:t>наркологическое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отделение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на</a:t>
          </a:r>
          <a:r>
            <a:rPr lang="en-US" sz="1400" b="0" i="0" u="none" kern="1200" baseline="0" dirty="0">
              <a:rtl val="0"/>
            </a:rPr>
            <a:t> 30 </a:t>
          </a:r>
          <a:r>
            <a:rPr lang="en-US" sz="1400" b="0" i="0" u="none" kern="1200" baseline="0" dirty="0" err="1">
              <a:rtl val="0"/>
            </a:rPr>
            <a:t>коек</a:t>
          </a:r>
          <a:r>
            <a:rPr lang="ru-RU" sz="1400" b="0" i="0" u="none" kern="1200" baseline="0" dirty="0">
              <a:rtl val="0"/>
            </a:rPr>
            <a:t>, в том числе 6 коек медицинской реабилитации</a:t>
          </a:r>
          <a:r>
            <a:rPr lang="en-US" sz="1400" b="0" i="0" u="none" kern="1200" baseline="0" dirty="0">
              <a:rtl val="0"/>
            </a:rPr>
            <a:t>;</a:t>
          </a:r>
          <a:endParaRPr altLang="en-US" sz="1400" kern="1200" dirty="0"/>
        </a:p>
      </dsp:txBody>
      <dsp:txXfrm rot="10800000">
        <a:off x="1535291" y="365466"/>
        <a:ext cx="5244293" cy="460884"/>
      </dsp:txXfrm>
    </dsp:sp>
    <dsp:sp modelId="{FFCD32AE-8011-459A-B69D-C4DB0E15F404}">
      <dsp:nvSpPr>
        <dsp:cNvPr id="0" name=""/>
        <dsp:cNvSpPr/>
      </dsp:nvSpPr>
      <dsp:spPr>
        <a:xfrm>
          <a:off x="1279835" y="455673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CFF7EB-5970-4D2C-80CF-CB4BAB084B44}">
      <dsp:nvSpPr>
        <dsp:cNvPr id="0" name=""/>
        <dsp:cNvSpPr/>
      </dsp:nvSpPr>
      <dsp:spPr>
        <a:xfrm rot="10800000">
          <a:off x="1420070" y="910073"/>
          <a:ext cx="5359514" cy="420614"/>
        </a:xfrm>
        <a:prstGeom prst="homePlate">
          <a:avLst/>
        </a:prstGeom>
        <a:solidFill>
          <a:schemeClr val="accent4">
            <a:hueOff val="-1275649"/>
            <a:satOff val="7685"/>
            <a:lumOff val="6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53340" rIns="99568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400" b="0" i="0" u="none" kern="1200" baseline="0" dirty="0">
              <a:rtl val="0"/>
            </a:rPr>
            <a:t>2 </a:t>
          </a:r>
          <a:r>
            <a:rPr lang="en-US" sz="1400" b="0" i="0" u="none" kern="1200" baseline="0" dirty="0" err="1">
              <a:rtl val="0"/>
            </a:rPr>
            <a:t>диспансерно-поликлиническ</a:t>
          </a:r>
          <a:r>
            <a:rPr lang="ru-RU" altLang="en-US" sz="1400" b="0" i="0" u="none" kern="1200" baseline="0" dirty="0">
              <a:rtl val="0"/>
            </a:rPr>
            <a:t>их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отделени</a:t>
          </a:r>
          <a:r>
            <a:rPr lang="ru-RU" altLang="en-US" sz="1400" b="0" i="0" u="none" kern="1200" baseline="0" dirty="0">
              <a:rtl val="0"/>
            </a:rPr>
            <a:t>я</a:t>
          </a:r>
          <a:r>
            <a:rPr lang="en-US" sz="1400" b="0" i="0" u="none" kern="1200" baseline="0" dirty="0">
              <a:rtl val="0"/>
            </a:rPr>
            <a:t> (</a:t>
          </a:r>
          <a:r>
            <a:rPr lang="en-US" sz="1400" b="0" i="0" u="none" kern="1200" baseline="0" dirty="0" err="1">
              <a:rtl val="0"/>
            </a:rPr>
            <a:t>психиатрическая</a:t>
          </a:r>
          <a:r>
            <a:rPr lang="en-US" sz="1400" b="0" i="0" u="none" kern="1200" baseline="0" dirty="0">
              <a:rtl val="0"/>
            </a:rPr>
            <a:t> и </a:t>
          </a:r>
          <a:r>
            <a:rPr lang="en-US" sz="1400" b="0" i="0" u="none" kern="1200" baseline="0" dirty="0" err="1">
              <a:rtl val="0"/>
            </a:rPr>
            <a:t>наркологическая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служба</a:t>
          </a:r>
          <a:r>
            <a:rPr lang="en-US" sz="1400" b="0" i="0" u="none" kern="1200" baseline="0" dirty="0">
              <a:rtl val="0"/>
            </a:rPr>
            <a:t>);</a:t>
          </a:r>
          <a:endParaRPr altLang="en-US" sz="1400" kern="1200" dirty="0"/>
        </a:p>
      </dsp:txBody>
      <dsp:txXfrm rot="10800000">
        <a:off x="1525223" y="910073"/>
        <a:ext cx="5254361" cy="420614"/>
      </dsp:txXfrm>
    </dsp:sp>
    <dsp:sp modelId="{830929AC-EE51-4EF5-BF75-6716724000B3}">
      <dsp:nvSpPr>
        <dsp:cNvPr id="0" name=""/>
        <dsp:cNvSpPr/>
      </dsp:nvSpPr>
      <dsp:spPr>
        <a:xfrm>
          <a:off x="1279835" y="980145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371CCD-FCD9-41A8-9195-A944039AE398}">
      <dsp:nvSpPr>
        <dsp:cNvPr id="0" name=""/>
        <dsp:cNvSpPr/>
      </dsp:nvSpPr>
      <dsp:spPr>
        <a:xfrm rot="10800000">
          <a:off x="1420070" y="1414410"/>
          <a:ext cx="5359514" cy="428714"/>
        </a:xfrm>
        <a:prstGeom prst="homePlate">
          <a:avLst/>
        </a:prstGeom>
        <a:solidFill>
          <a:schemeClr val="accent4">
            <a:hueOff val="-1913473"/>
            <a:satOff val="11528"/>
            <a:lumOff val="9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53340" rIns="99568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u="none" kern="1200" baseline="0" dirty="0">
              <a:rtl val="0"/>
            </a:rPr>
            <a:t>3 </a:t>
          </a:r>
          <a:r>
            <a:rPr lang="en-US" sz="1400" b="0" i="0" u="none" kern="1200" baseline="0" dirty="0" err="1">
              <a:rtl val="0"/>
            </a:rPr>
            <a:t>кабинет</a:t>
          </a:r>
          <a:r>
            <a:rPr lang="ru-RU" sz="1400" b="0" i="0" u="none" kern="1200" baseline="0" dirty="0">
              <a:rtl val="0"/>
            </a:rPr>
            <a:t>а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медицинских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ос</a:t>
          </a:r>
          <a:r>
            <a:rPr lang="ru-RU" sz="1400" b="0" i="0" u="none" kern="1200" baseline="0" dirty="0" err="1">
              <a:rtl val="0"/>
            </a:rPr>
            <a:t>видетельствований</a:t>
          </a:r>
          <a:r>
            <a:rPr lang="ru-RU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на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состояние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наркотического</a:t>
          </a:r>
          <a:r>
            <a:rPr lang="en-US" sz="1400" b="0" i="0" u="none" kern="1200" baseline="0" dirty="0">
              <a:rtl val="0"/>
            </a:rPr>
            <a:t> и </a:t>
          </a:r>
          <a:r>
            <a:rPr lang="en-US" sz="1400" b="0" i="0" u="none" kern="1200" baseline="0" dirty="0" err="1">
              <a:rtl val="0"/>
            </a:rPr>
            <a:t>алкогольного</a:t>
          </a:r>
          <a:r>
            <a:rPr lang="en-US" sz="1400" b="0" i="0" u="none" kern="1200" baseline="0" dirty="0">
              <a:rtl val="0"/>
            </a:rPr>
            <a:t> </a:t>
          </a:r>
          <a:r>
            <a:rPr lang="en-US" sz="1400" b="0" i="0" u="none" kern="1200" baseline="0" dirty="0" err="1">
              <a:rtl val="0"/>
            </a:rPr>
            <a:t>опьянения</a:t>
          </a:r>
          <a:r>
            <a:rPr lang="en-US" sz="1400" b="0" i="0" u="none" kern="1200" baseline="0" dirty="0">
              <a:rtl val="0"/>
            </a:rPr>
            <a:t>;</a:t>
          </a:r>
          <a:endParaRPr altLang="en-US" sz="1400" kern="1200" dirty="0"/>
        </a:p>
      </dsp:txBody>
      <dsp:txXfrm rot="10800000">
        <a:off x="1527248" y="1414410"/>
        <a:ext cx="5252336" cy="428714"/>
      </dsp:txXfrm>
    </dsp:sp>
    <dsp:sp modelId="{D1CC6301-AE46-4B32-9ACE-00E98DCEBB6C}">
      <dsp:nvSpPr>
        <dsp:cNvPr id="0" name=""/>
        <dsp:cNvSpPr/>
      </dsp:nvSpPr>
      <dsp:spPr>
        <a:xfrm>
          <a:off x="1279835" y="1488532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CE99F2-ED9D-47C2-AA6B-E6F42F2E238A}">
      <dsp:nvSpPr>
        <dsp:cNvPr id="0" name=""/>
        <dsp:cNvSpPr/>
      </dsp:nvSpPr>
      <dsp:spPr>
        <a:xfrm rot="10800000">
          <a:off x="1420070" y="1926847"/>
          <a:ext cx="5359514" cy="280471"/>
        </a:xfrm>
        <a:prstGeom prst="homePlate">
          <a:avLst/>
        </a:prstGeom>
        <a:solidFill>
          <a:schemeClr val="accent4">
            <a:hueOff val="-2551297"/>
            <a:satOff val="15371"/>
            <a:lumOff val="12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45720" rIns="85344" bIns="4572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u="none" kern="1200" baseline="0" dirty="0">
              <a:rtl val="0"/>
            </a:rPr>
            <a:t>3 </a:t>
          </a:r>
          <a:r>
            <a:rPr lang="en-US" sz="1200" b="0" i="0" u="none" kern="1200" baseline="0" dirty="0" err="1">
              <a:rtl val="0"/>
            </a:rPr>
            <a:t>клинико-диагностическ</a:t>
          </a:r>
          <a:r>
            <a:rPr lang="ru-RU" sz="1200" b="0" i="0" u="none" kern="1200" baseline="0" dirty="0" err="1">
              <a:rtl val="0"/>
            </a:rPr>
            <a:t>ие</a:t>
          </a:r>
          <a:r>
            <a:rPr lang="en-US" sz="1200" b="0" i="0" u="none" kern="1200" baseline="0" dirty="0">
              <a:rtl val="0"/>
            </a:rPr>
            <a:t> </a:t>
          </a:r>
          <a:r>
            <a:rPr lang="en-US" sz="1200" b="0" i="0" u="none" kern="1200" baseline="0" dirty="0" err="1">
              <a:rtl val="0"/>
            </a:rPr>
            <a:t>лаборатори</a:t>
          </a:r>
          <a:r>
            <a:rPr lang="ru-RU" sz="1200" b="0" i="0" u="none" kern="1200" baseline="0" dirty="0">
              <a:rtl val="0"/>
            </a:rPr>
            <a:t>и</a:t>
          </a:r>
          <a:r>
            <a:rPr lang="en-US" sz="1200" b="0" i="0" u="none" kern="1200" baseline="0" dirty="0">
              <a:rtl val="0"/>
            </a:rPr>
            <a:t>;</a:t>
          </a:r>
          <a:endParaRPr altLang="en-US" sz="1200" kern="1200" dirty="0"/>
        </a:p>
      </dsp:txBody>
      <dsp:txXfrm rot="10800000">
        <a:off x="1490188" y="1926847"/>
        <a:ext cx="5289396" cy="280471"/>
      </dsp:txXfrm>
    </dsp:sp>
    <dsp:sp modelId="{501759DA-EAA5-4D84-8C2E-0789105E5829}">
      <dsp:nvSpPr>
        <dsp:cNvPr id="0" name=""/>
        <dsp:cNvSpPr/>
      </dsp:nvSpPr>
      <dsp:spPr>
        <a:xfrm>
          <a:off x="1279835" y="1926847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8B5281-962C-463C-90E1-385FA1ADB840}">
      <dsp:nvSpPr>
        <dsp:cNvPr id="0" name=""/>
        <dsp:cNvSpPr/>
      </dsp:nvSpPr>
      <dsp:spPr>
        <a:xfrm rot="10800000">
          <a:off x="1420070" y="2291041"/>
          <a:ext cx="5359514" cy="280471"/>
        </a:xfrm>
        <a:prstGeom prst="homePlate">
          <a:avLst/>
        </a:prstGeom>
        <a:solidFill>
          <a:schemeClr val="accent4">
            <a:hueOff val="-3189121"/>
            <a:satOff val="19214"/>
            <a:lumOff val="15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45720" rIns="85344" bIns="4572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u="none" kern="1200" baseline="0" dirty="0" err="1">
              <a:rtl val="0"/>
            </a:rPr>
            <a:t>химико-токсикологическая</a:t>
          </a:r>
          <a:r>
            <a:rPr lang="en-US" sz="1200" b="0" i="0" u="none" kern="1200" baseline="0" dirty="0">
              <a:rtl val="0"/>
            </a:rPr>
            <a:t> </a:t>
          </a:r>
          <a:r>
            <a:rPr lang="en-US" sz="1200" b="0" i="0" u="none" kern="1200" baseline="0" dirty="0" err="1">
              <a:rtl val="0"/>
            </a:rPr>
            <a:t>лаборатория</a:t>
          </a:r>
          <a:r>
            <a:rPr lang="en-US" sz="1200" b="0" i="0" u="none" kern="1200" baseline="0" dirty="0">
              <a:rtl val="0"/>
            </a:rPr>
            <a:t>; </a:t>
          </a:r>
          <a:endParaRPr altLang="en-US" sz="1200" kern="1200" dirty="0"/>
        </a:p>
      </dsp:txBody>
      <dsp:txXfrm rot="10800000">
        <a:off x="1490188" y="2291041"/>
        <a:ext cx="5289396" cy="280471"/>
      </dsp:txXfrm>
    </dsp:sp>
    <dsp:sp modelId="{73B2CCF0-7C90-4C8F-933C-30948D03BD2A}">
      <dsp:nvSpPr>
        <dsp:cNvPr id="0" name=""/>
        <dsp:cNvSpPr/>
      </dsp:nvSpPr>
      <dsp:spPr>
        <a:xfrm>
          <a:off x="1279835" y="2291041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40ED74-30B7-4E50-ABE3-00361E2C08BA}">
      <dsp:nvSpPr>
        <dsp:cNvPr id="0" name=""/>
        <dsp:cNvSpPr/>
      </dsp:nvSpPr>
      <dsp:spPr>
        <a:xfrm rot="10800000">
          <a:off x="1420070" y="2655235"/>
          <a:ext cx="5359514" cy="280471"/>
        </a:xfrm>
        <a:prstGeom prst="homePlate">
          <a:avLst/>
        </a:prstGeom>
        <a:solidFill>
          <a:schemeClr val="accent4">
            <a:hueOff val="-3826945"/>
            <a:satOff val="23056"/>
            <a:lumOff val="18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45720" rIns="85344" bIns="4572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u="none" kern="1200" baseline="0" dirty="0" err="1">
              <a:rtl val="0"/>
            </a:rPr>
            <a:t>кабинет</a:t>
          </a:r>
          <a:r>
            <a:rPr lang="en-US" sz="1200" b="0" i="0" u="none" kern="1200" baseline="0" dirty="0">
              <a:rtl val="0"/>
            </a:rPr>
            <a:t> </a:t>
          </a:r>
          <a:r>
            <a:rPr lang="en-US" sz="1200" b="0" i="0" u="none" kern="1200" baseline="0" dirty="0" err="1">
              <a:rtl val="0"/>
            </a:rPr>
            <a:t>функциональной</a:t>
          </a:r>
          <a:r>
            <a:rPr lang="en-US" sz="1200" b="0" i="0" u="none" kern="1200" baseline="0" dirty="0">
              <a:rtl val="0"/>
            </a:rPr>
            <a:t> </a:t>
          </a:r>
          <a:r>
            <a:rPr lang="en-US" sz="1200" b="0" i="0" u="none" kern="1200" baseline="0" dirty="0" err="1" smtClean="0">
              <a:rtl val="0"/>
            </a:rPr>
            <a:t>диагностики</a:t>
          </a:r>
          <a:r>
            <a:rPr lang="en-US" sz="1200" b="0" i="0" u="none" kern="1200" baseline="0" dirty="0" smtClean="0">
              <a:rtl val="0"/>
            </a:rPr>
            <a:t>;</a:t>
          </a:r>
          <a:r>
            <a:rPr lang="ru-RU" sz="1200" b="0" i="0" u="none" kern="1200" baseline="0" dirty="0" smtClean="0">
              <a:rtl val="0"/>
            </a:rPr>
            <a:t> кабинет физиотерапии;</a:t>
          </a:r>
          <a:endParaRPr altLang="en-US" sz="1200" kern="1200" dirty="0"/>
        </a:p>
      </dsp:txBody>
      <dsp:txXfrm rot="10800000">
        <a:off x="1490188" y="2655235"/>
        <a:ext cx="5289396" cy="280471"/>
      </dsp:txXfrm>
    </dsp:sp>
    <dsp:sp modelId="{4E4EE389-8F21-4D91-BE8E-F8D8FF0CF664}">
      <dsp:nvSpPr>
        <dsp:cNvPr id="0" name=""/>
        <dsp:cNvSpPr/>
      </dsp:nvSpPr>
      <dsp:spPr>
        <a:xfrm>
          <a:off x="1279835" y="2655235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8B1BE2-7194-429E-811D-1B13A1496AB5}">
      <dsp:nvSpPr>
        <dsp:cNvPr id="0" name=""/>
        <dsp:cNvSpPr/>
      </dsp:nvSpPr>
      <dsp:spPr>
        <a:xfrm rot="10800000">
          <a:off x="1420070" y="3019429"/>
          <a:ext cx="5359514" cy="280471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680" tIns="45720" rIns="85344" bIns="4572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u="none" kern="1200" baseline="0" dirty="0" err="1">
              <a:rtl val="0"/>
            </a:rPr>
            <a:t>рентген-кабинет</a:t>
          </a:r>
          <a:r>
            <a:rPr lang="en-US" sz="1200" b="0" i="0" u="none" kern="1200" baseline="0" dirty="0">
              <a:rtl val="0"/>
            </a:rPr>
            <a:t>;</a:t>
          </a:r>
          <a:endParaRPr altLang="en-US" sz="1200" kern="1200" dirty="0"/>
        </a:p>
      </dsp:txBody>
      <dsp:txXfrm rot="10800000">
        <a:off x="1490188" y="3019429"/>
        <a:ext cx="5289396" cy="280471"/>
      </dsp:txXfrm>
    </dsp:sp>
    <dsp:sp modelId="{20E9B793-53B4-4EEB-96D9-8D3D07148108}">
      <dsp:nvSpPr>
        <dsp:cNvPr id="0" name=""/>
        <dsp:cNvSpPr/>
      </dsp:nvSpPr>
      <dsp:spPr>
        <a:xfrm>
          <a:off x="1279835" y="3019429"/>
          <a:ext cx="280471" cy="2804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A0E306-545D-482A-A1A3-94D6032D216F}">
      <dsp:nvSpPr>
        <dsp:cNvPr id="0" name=""/>
        <dsp:cNvSpPr/>
      </dsp:nvSpPr>
      <dsp:spPr>
        <a:xfrm>
          <a:off x="0" y="0"/>
          <a:ext cx="5874596" cy="3512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u="none" kern="1200" baseline="0" dirty="0">
              <a:rtl val="0"/>
            </a:rPr>
            <a:t>В </a:t>
          </a:r>
          <a:r>
            <a:rPr lang="en-US" sz="1600" b="0" i="0" u="none" kern="1200" baseline="0" dirty="0" err="1">
              <a:rtl val="0"/>
            </a:rPr>
            <a:t>структуре</a:t>
          </a:r>
          <a:r>
            <a:rPr lang="en-US" sz="1600" b="0" i="0" u="none" kern="1200" baseline="0" dirty="0">
              <a:rtl val="0"/>
            </a:rPr>
            <a:t> </a:t>
          </a:r>
          <a:r>
            <a:rPr lang="ru-RU" sz="1600" b="0" i="0" u="none" kern="1200" baseline="0" dirty="0" smtClean="0">
              <a:rtl val="0"/>
            </a:rPr>
            <a:t>О</a:t>
          </a:r>
          <a:r>
            <a:rPr lang="en-US" sz="1600" b="0" i="0" u="none" kern="1200" baseline="0" dirty="0" err="1" smtClean="0">
              <a:rtl val="0"/>
            </a:rPr>
            <a:t>бластного</a:t>
          </a:r>
          <a:r>
            <a:rPr lang="en-US" sz="1600" b="0" i="0" u="none" kern="1200" baseline="0" dirty="0" smtClean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центра</a:t>
          </a:r>
          <a:r>
            <a:rPr lang="ru-RU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функционируют</a:t>
          </a:r>
          <a:r>
            <a:rPr lang="ru-RU" sz="1600" b="0" i="0" u="none" kern="1200" baseline="0" dirty="0">
              <a:rtl val="0"/>
            </a:rPr>
            <a:t> 2 филиала</a:t>
          </a:r>
          <a:r>
            <a:rPr lang="en-US" sz="1600" b="0" i="0" u="none" kern="1200" baseline="0" dirty="0">
              <a:rtl val="0"/>
            </a:rPr>
            <a:t>:</a:t>
          </a:r>
          <a:endParaRPr altLang="en-US" sz="1600" kern="1200" dirty="0"/>
        </a:p>
      </dsp:txBody>
      <dsp:txXfrm>
        <a:off x="17148" y="17148"/>
        <a:ext cx="5840300" cy="31697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9BD715-F007-4A93-8C04-2A9D241F6B60}">
      <dsp:nvSpPr>
        <dsp:cNvPr id="0" name=""/>
        <dsp:cNvSpPr/>
      </dsp:nvSpPr>
      <dsp:spPr>
        <a:xfrm>
          <a:off x="0" y="0"/>
          <a:ext cx="3536034" cy="79202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u="none" kern="1200" baseline="0" dirty="0" err="1">
              <a:rtl val="0"/>
            </a:rPr>
            <a:t>Филиал</a:t>
          </a:r>
          <a:r>
            <a:rPr lang="en-US" sz="1600" b="0" i="0" u="none" kern="1200" baseline="0" dirty="0">
              <a:rtl val="0"/>
            </a:rPr>
            <a:t> «</a:t>
          </a:r>
          <a:r>
            <a:rPr lang="en-US" sz="1600" b="0" i="0" u="none" kern="1200" baseline="0" dirty="0" err="1">
              <a:rtl val="0"/>
            </a:rPr>
            <a:t>Мелитопольский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центр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по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оказанию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психиатрической</a:t>
          </a:r>
          <a:r>
            <a:rPr lang="en-US" sz="1600" b="0" i="0" u="none" kern="1200" baseline="0" dirty="0">
              <a:rtl val="0"/>
            </a:rPr>
            <a:t> и </a:t>
          </a:r>
          <a:r>
            <a:rPr lang="en-US" sz="1600" b="0" i="0" u="none" kern="1200" baseline="0" dirty="0" err="1">
              <a:rtl val="0"/>
            </a:rPr>
            <a:t>наркологической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помощи</a:t>
          </a:r>
          <a:r>
            <a:rPr lang="en-US" sz="1600" b="0" i="0" u="none" kern="1200" baseline="0" dirty="0">
              <a:rtl val="0"/>
            </a:rPr>
            <a:t>»</a:t>
          </a:r>
          <a:endParaRPr altLang="en-US" sz="1600" kern="1200" dirty="0"/>
        </a:p>
      </dsp:txBody>
      <dsp:txXfrm>
        <a:off x="38664" y="38664"/>
        <a:ext cx="3458706" cy="71470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FE247-5253-46DB-8B01-621E6D39B237}">
      <dsp:nvSpPr>
        <dsp:cNvPr id="0" name=""/>
        <dsp:cNvSpPr/>
      </dsp:nvSpPr>
      <dsp:spPr>
        <a:xfrm>
          <a:off x="624" y="0"/>
          <a:ext cx="3631962" cy="79202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u="none" kern="1200" baseline="0" dirty="0" err="1">
              <a:rtl val="0"/>
            </a:rPr>
            <a:t>Филиал</a:t>
          </a:r>
          <a:r>
            <a:rPr lang="en-US" sz="1600" b="0" i="0" u="none" kern="1200" baseline="0" dirty="0">
              <a:rtl val="0"/>
            </a:rPr>
            <a:t> «</a:t>
          </a:r>
          <a:r>
            <a:rPr lang="en-US" sz="1600" b="0" i="0" u="none" kern="1200" baseline="0" dirty="0" err="1">
              <a:rtl val="0"/>
            </a:rPr>
            <a:t>Молочанский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центр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по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оказанию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психиатрической</a:t>
          </a:r>
          <a:r>
            <a:rPr lang="en-US" sz="1600" b="0" i="0" u="none" kern="1200" baseline="0" dirty="0">
              <a:rtl val="0"/>
            </a:rPr>
            <a:t> </a:t>
          </a:r>
          <a:r>
            <a:rPr lang="en-US" sz="1600" b="0" i="0" u="none" kern="1200" baseline="0" dirty="0" err="1">
              <a:rtl val="0"/>
            </a:rPr>
            <a:t>помощи</a:t>
          </a:r>
          <a:r>
            <a:rPr lang="en-US" sz="1600" b="0" i="0" u="none" kern="1200" baseline="0" dirty="0">
              <a:rtl val="0"/>
            </a:rPr>
            <a:t>»</a:t>
          </a:r>
          <a:endParaRPr altLang="en-US" sz="1600" kern="1200" dirty="0"/>
        </a:p>
      </dsp:txBody>
      <dsp:txXfrm>
        <a:off x="39288" y="38664"/>
        <a:ext cx="3554634" cy="7147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2B868-770B-4B05-B875-E77BDF741B93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Мы ищем профессионалов!</a:t>
          </a:r>
          <a:endParaRPr lang="ru-RU" sz="4700" kern="1200" dirty="0"/>
        </a:p>
      </dsp:txBody>
      <dsp:txXfrm>
        <a:off x="55030" y="62882"/>
        <a:ext cx="8119540" cy="101723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D248F6-911C-4A64-AD25-7DF931B7BBF2}">
      <dsp:nvSpPr>
        <dsp:cNvPr id="0" name=""/>
        <dsp:cNvSpPr/>
      </dsp:nvSpPr>
      <dsp:spPr>
        <a:xfrm>
          <a:off x="1755394" y="1341"/>
          <a:ext cx="2395931" cy="2395931"/>
        </a:xfrm>
        <a:prstGeom prst="ellipse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Центр обслуживает все население Запорожской области                                                     </a:t>
          </a:r>
          <a:r>
            <a:rPr lang="ru-RU" sz="1400" b="1" kern="1200" dirty="0" smtClean="0"/>
            <a:t>(численность населения 531,2 тыс. чел.)</a:t>
          </a:r>
          <a:endParaRPr lang="ru-RU" sz="1400" b="1" kern="1200" dirty="0"/>
        </a:p>
      </dsp:txBody>
      <dsp:txXfrm>
        <a:off x="2106270" y="352217"/>
        <a:ext cx="1694179" cy="169417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3EC263-163F-43B1-B24A-03DF7EA38E28}">
      <dsp:nvSpPr>
        <dsp:cNvPr id="0" name=""/>
        <dsp:cNvSpPr/>
      </dsp:nvSpPr>
      <dsp:spPr>
        <a:xfrm>
          <a:off x="0" y="0"/>
          <a:ext cx="3025934" cy="52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психиатрический стационар (число коек) – филиалы ГБУЗ </a:t>
          </a:r>
          <a:r>
            <a:rPr lang="ru-RU" sz="1200" kern="1200" dirty="0" err="1" smtClean="0"/>
            <a:t>ОЦОПиНП</a:t>
          </a:r>
          <a:r>
            <a:rPr lang="ru-RU" sz="1200" kern="1200" dirty="0" smtClean="0"/>
            <a:t> (3), 160 коек</a:t>
          </a:r>
          <a:endParaRPr lang="ru-RU" sz="1200" kern="1200" dirty="0"/>
        </a:p>
      </dsp:txBody>
      <dsp:txXfrm>
        <a:off x="25587" y="25587"/>
        <a:ext cx="2974760" cy="47298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4206A9-D9C8-4A37-8078-06ACA09A0B91}">
      <dsp:nvSpPr>
        <dsp:cNvPr id="0" name=""/>
        <dsp:cNvSpPr/>
      </dsp:nvSpPr>
      <dsp:spPr>
        <a:xfrm>
          <a:off x="0" y="4149"/>
          <a:ext cx="3041309" cy="517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диспансерно</a:t>
          </a:r>
          <a:r>
            <a:rPr lang="ru-RU" sz="1300" kern="1200" dirty="0" smtClean="0"/>
            <a:t>-поликлиническое отделение (2)</a:t>
          </a:r>
          <a:endParaRPr lang="ru-RU" sz="1300" kern="1200" dirty="0"/>
        </a:p>
      </dsp:txBody>
      <dsp:txXfrm>
        <a:off x="25245" y="29394"/>
        <a:ext cx="2990819" cy="46665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DF6F4F-6CCE-4BBB-8C5C-8508AA0B618A}">
      <dsp:nvSpPr>
        <dsp:cNvPr id="0" name=""/>
        <dsp:cNvSpPr/>
      </dsp:nvSpPr>
      <dsp:spPr>
        <a:xfrm>
          <a:off x="0" y="4778"/>
          <a:ext cx="1286441" cy="3597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Молочанск</a:t>
          </a:r>
          <a:endParaRPr lang="ru-RU" sz="1500" kern="1200" dirty="0"/>
        </a:p>
      </dsp:txBody>
      <dsp:txXfrm>
        <a:off x="17563" y="22341"/>
        <a:ext cx="1251315" cy="32464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C1A8C-E700-40C8-8410-C734B7F47CD5}">
      <dsp:nvSpPr>
        <dsp:cNvPr id="0" name=""/>
        <dsp:cNvSpPr/>
      </dsp:nvSpPr>
      <dsp:spPr>
        <a:xfrm>
          <a:off x="0" y="4778"/>
          <a:ext cx="1105559" cy="3597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Бердянск</a:t>
          </a:r>
          <a:endParaRPr lang="ru-RU" sz="1500" kern="1200" dirty="0"/>
        </a:p>
      </dsp:txBody>
      <dsp:txXfrm>
        <a:off x="17563" y="22341"/>
        <a:ext cx="1070433" cy="32464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A86A1D-E0EA-4B79-BA16-706690276691}">
      <dsp:nvSpPr>
        <dsp:cNvPr id="0" name=""/>
        <dsp:cNvSpPr/>
      </dsp:nvSpPr>
      <dsp:spPr>
        <a:xfrm>
          <a:off x="0" y="4778"/>
          <a:ext cx="1408271" cy="3597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Мелитополь</a:t>
          </a:r>
          <a:endParaRPr lang="ru-RU" sz="1500" kern="1200" dirty="0"/>
        </a:p>
      </dsp:txBody>
      <dsp:txXfrm>
        <a:off x="17563" y="22341"/>
        <a:ext cx="1373145" cy="32464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E988B-946D-49D2-BA96-8B3F672F8029}">
      <dsp:nvSpPr>
        <dsp:cNvPr id="0" name=""/>
        <dsp:cNvSpPr/>
      </dsp:nvSpPr>
      <dsp:spPr>
        <a:xfrm>
          <a:off x="1309703" y="862"/>
          <a:ext cx="1444643" cy="1444643"/>
        </a:xfrm>
        <a:prstGeom prst="ellipse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Штатная численность Центра (чел.)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342</a:t>
          </a:r>
          <a:endParaRPr lang="ru-RU" sz="1400" b="1" kern="1200" dirty="0"/>
        </a:p>
      </dsp:txBody>
      <dsp:txXfrm>
        <a:off x="1521266" y="212425"/>
        <a:ext cx="1021517" cy="1021517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871E33-B77F-4455-BB4E-527AD17ED20E}">
      <dsp:nvSpPr>
        <dsp:cNvPr id="0" name=""/>
        <dsp:cNvSpPr/>
      </dsp:nvSpPr>
      <dsp:spPr>
        <a:xfrm>
          <a:off x="2355282" y="0"/>
          <a:ext cx="1713775" cy="1713775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Под диспансерным наблюдением находится (чел.)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11698</a:t>
          </a:r>
          <a:endParaRPr lang="ru-RU" sz="1400" b="1" kern="1200" dirty="0"/>
        </a:p>
      </dsp:txBody>
      <dsp:txXfrm>
        <a:off x="2606259" y="250977"/>
        <a:ext cx="1211821" cy="121182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9D3AEA-E702-40E3-8225-3394492DF063}">
      <dsp:nvSpPr>
        <dsp:cNvPr id="0" name=""/>
        <dsp:cNvSpPr/>
      </dsp:nvSpPr>
      <dsp:spPr>
        <a:xfrm rot="10800000">
          <a:off x="1457694" y="111"/>
          <a:ext cx="4237511" cy="15614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8537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внедрены клинические рекомендации, стандарты оказания медицинской помощи по профилю «психиатрия» и «психиатрия-наркология»; </a:t>
          </a:r>
          <a:endParaRPr lang="ru-RU" sz="1600" kern="1200" dirty="0"/>
        </a:p>
      </dsp:txBody>
      <dsp:txXfrm rot="10800000">
        <a:off x="1848045" y="111"/>
        <a:ext cx="3847160" cy="1561406"/>
      </dsp:txXfrm>
    </dsp:sp>
    <dsp:sp modelId="{B0F360B1-3064-4106-8980-565953AA27A7}">
      <dsp:nvSpPr>
        <dsp:cNvPr id="0" name=""/>
        <dsp:cNvSpPr/>
      </dsp:nvSpPr>
      <dsp:spPr>
        <a:xfrm>
          <a:off x="676991" y="111"/>
          <a:ext cx="1561406" cy="15614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72FBC0-49A5-4940-8A0E-43BCE7438C55}">
      <dsp:nvSpPr>
        <dsp:cNvPr id="0" name=""/>
        <dsp:cNvSpPr/>
      </dsp:nvSpPr>
      <dsp:spPr>
        <a:xfrm rot="10800000">
          <a:off x="1457694" y="2027608"/>
          <a:ext cx="4237511" cy="15614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8537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отделения лекарственными препаратами в соответствии с требованиями порядка оказания данных видов помощи, клинических рекомендаций и стандартов;</a:t>
          </a:r>
          <a:endParaRPr lang="ru-RU" sz="1600" kern="1200" dirty="0"/>
        </a:p>
      </dsp:txBody>
      <dsp:txXfrm rot="10800000">
        <a:off x="1848045" y="2027608"/>
        <a:ext cx="3847160" cy="1561406"/>
      </dsp:txXfrm>
    </dsp:sp>
    <dsp:sp modelId="{9ABEA306-842F-4180-9B3B-7D34FE6986E7}">
      <dsp:nvSpPr>
        <dsp:cNvPr id="0" name=""/>
        <dsp:cNvSpPr/>
      </dsp:nvSpPr>
      <dsp:spPr>
        <a:xfrm>
          <a:off x="676991" y="2027608"/>
          <a:ext cx="1561406" cy="15614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BBF0AD-2E2C-4C80-8992-651D8EFA79D3}">
      <dsp:nvSpPr>
        <dsp:cNvPr id="0" name=""/>
        <dsp:cNvSpPr/>
      </dsp:nvSpPr>
      <dsp:spPr>
        <a:xfrm rot="10800000">
          <a:off x="1457694" y="4055106"/>
          <a:ext cx="4237511" cy="15614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8537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реорганизована диспансерная служба для оказания амбулаторной помощи, как по профилю психиатрия, так по профилю психиатрия – наркология;</a:t>
          </a:r>
          <a:endParaRPr lang="ru-RU" sz="1600" kern="1200" dirty="0"/>
        </a:p>
      </dsp:txBody>
      <dsp:txXfrm rot="10800000">
        <a:off x="1848045" y="4055106"/>
        <a:ext cx="3847160" cy="1561406"/>
      </dsp:txXfrm>
    </dsp:sp>
    <dsp:sp modelId="{5359D68E-205B-4C54-A68D-3815BABD8AAD}">
      <dsp:nvSpPr>
        <dsp:cNvPr id="0" name=""/>
        <dsp:cNvSpPr/>
      </dsp:nvSpPr>
      <dsp:spPr>
        <a:xfrm>
          <a:off x="676991" y="4055106"/>
          <a:ext cx="1561406" cy="15614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F54AA-26AE-499C-801D-B3D69F860CCE}">
      <dsp:nvSpPr>
        <dsp:cNvPr id="0" name=""/>
        <dsp:cNvSpPr/>
      </dsp:nvSpPr>
      <dsp:spPr>
        <a:xfrm>
          <a:off x="0" y="132749"/>
          <a:ext cx="6400800" cy="9348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Психиатрическая и наркологическая службы Запорожской области стабильно функционируют, оказывая специализированную помощь как взрослому, так и детскому населению.</a:t>
          </a:r>
          <a:endParaRPr lang="ru-RU" sz="1700" kern="1200" dirty="0"/>
        </a:p>
      </dsp:txBody>
      <dsp:txXfrm>
        <a:off x="45635" y="178384"/>
        <a:ext cx="6309530" cy="84356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607C4B-91C3-415E-B7E7-ADFCA0ECFC7B}">
      <dsp:nvSpPr>
        <dsp:cNvPr id="0" name=""/>
        <dsp:cNvSpPr/>
      </dsp:nvSpPr>
      <dsp:spPr>
        <a:xfrm rot="10800000">
          <a:off x="1728471" y="384"/>
          <a:ext cx="6080760" cy="7874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7224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приведена в соответствие с действующим </a:t>
          </a:r>
          <a:r>
            <a:rPr lang="ru-RU" sz="1600" b="1" kern="1200" dirty="0" smtClean="0"/>
            <a:t>законодательством </a:t>
          </a:r>
          <a:r>
            <a:rPr lang="ru-RU" sz="1600" b="1" kern="1200" dirty="0" smtClean="0"/>
            <a:t>РФ </a:t>
          </a:r>
          <a:r>
            <a:rPr lang="ru-RU" sz="1600" b="1" kern="1200" dirty="0" smtClean="0"/>
            <a:t>служба </a:t>
          </a:r>
          <a:r>
            <a:rPr lang="ru-RU" sz="1600" b="1" kern="1200" dirty="0" smtClean="0"/>
            <a:t>медицинского освидетельствования на состояния опьянения;</a:t>
          </a:r>
          <a:endParaRPr lang="ru-RU" sz="1600" kern="1200" dirty="0"/>
        </a:p>
      </dsp:txBody>
      <dsp:txXfrm rot="10800000">
        <a:off x="1925322" y="384"/>
        <a:ext cx="5883909" cy="787405"/>
      </dsp:txXfrm>
    </dsp:sp>
    <dsp:sp modelId="{19B14D1C-BE7B-4CD6-AD61-B7903BBD8622}">
      <dsp:nvSpPr>
        <dsp:cNvPr id="0" name=""/>
        <dsp:cNvSpPr/>
      </dsp:nvSpPr>
      <dsp:spPr>
        <a:xfrm>
          <a:off x="1334768" y="384"/>
          <a:ext cx="787405" cy="78740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D26C51-7FA9-42D4-A58C-27E3AD42DC6D}">
      <dsp:nvSpPr>
        <dsp:cNvPr id="0" name=""/>
        <dsp:cNvSpPr/>
      </dsp:nvSpPr>
      <dsp:spPr>
        <a:xfrm>
          <a:off x="0" y="161844"/>
          <a:ext cx="6192039" cy="28781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Кабинет медицинских осмотров на состояние алкогольного и наркотического опьянения</a:t>
          </a:r>
          <a:endParaRPr lang="ru-RU" sz="1200" kern="1200" dirty="0"/>
        </a:p>
      </dsp:txBody>
      <dsp:txXfrm>
        <a:off x="14050" y="175894"/>
        <a:ext cx="6163939" cy="259719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6E29C2-8CB7-47E2-AFBB-DBAE61922DE9}">
      <dsp:nvSpPr>
        <dsp:cNvPr id="0" name=""/>
        <dsp:cNvSpPr/>
      </dsp:nvSpPr>
      <dsp:spPr>
        <a:xfrm rot="10800000">
          <a:off x="1724426" y="376"/>
          <a:ext cx="6080760" cy="77122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0089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организована стационарная </a:t>
          </a:r>
          <a:r>
            <a:rPr lang="ru-RU" sz="1600" b="1" kern="1200" dirty="0" smtClean="0"/>
            <a:t>и </a:t>
          </a:r>
          <a:r>
            <a:rPr lang="ru-RU" sz="1600" b="1" kern="1200" dirty="0" smtClean="0"/>
            <a:t>амбулаторная медицинская реабилитация для возвращения контингента </a:t>
          </a:r>
          <a:r>
            <a:rPr lang="ru-RU" sz="1600" b="1" kern="1200" dirty="0" err="1" smtClean="0"/>
            <a:t>алко</a:t>
          </a:r>
          <a:r>
            <a:rPr lang="ru-RU" sz="1600" b="1" kern="1200" dirty="0" smtClean="0"/>
            <a:t>- и </a:t>
          </a:r>
          <a:r>
            <a:rPr lang="ru-RU" sz="1600" b="1" kern="1200" dirty="0" err="1" smtClean="0"/>
            <a:t>наркопотребителей</a:t>
          </a:r>
          <a:r>
            <a:rPr lang="ru-RU" sz="1600" b="1" kern="1200" dirty="0" smtClean="0"/>
            <a:t> к  полноценной социальной жизни;</a:t>
          </a:r>
          <a:endParaRPr lang="ru-RU" sz="1600" kern="1200" dirty="0"/>
        </a:p>
      </dsp:txBody>
      <dsp:txXfrm rot="10800000">
        <a:off x="1917232" y="376"/>
        <a:ext cx="5887954" cy="771225"/>
      </dsp:txXfrm>
    </dsp:sp>
    <dsp:sp modelId="{4DF786CF-4A31-4142-BC06-8E772EA8C68E}">
      <dsp:nvSpPr>
        <dsp:cNvPr id="0" name=""/>
        <dsp:cNvSpPr/>
      </dsp:nvSpPr>
      <dsp:spPr>
        <a:xfrm>
          <a:off x="1338813" y="376"/>
          <a:ext cx="771225" cy="77122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367D9-635B-4310-9590-0BCA6BDC6C5E}">
      <dsp:nvSpPr>
        <dsp:cNvPr id="0" name=""/>
        <dsp:cNvSpPr/>
      </dsp:nvSpPr>
      <dsp:spPr>
        <a:xfrm rot="10800000">
          <a:off x="1469424" y="2501"/>
          <a:ext cx="4285398" cy="1560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7951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вновь создана психологическая служба с привлечением медицинских психологов к оказанию психолого-психотерапевтической помощи детскому и взрослому населению, ветеранам и участникам СВО, медицинской реабилитации, диагностике и профилактической работе;</a:t>
          </a:r>
          <a:endParaRPr lang="ru-RU" sz="1300" kern="1200" dirty="0"/>
        </a:p>
      </dsp:txBody>
      <dsp:txXfrm rot="10800000">
        <a:off x="1859443" y="2501"/>
        <a:ext cx="3895379" cy="1560077"/>
      </dsp:txXfrm>
    </dsp:sp>
    <dsp:sp modelId="{DD4A47D9-888B-43C1-B1BF-907AEC0B4AD0}">
      <dsp:nvSpPr>
        <dsp:cNvPr id="0" name=""/>
        <dsp:cNvSpPr/>
      </dsp:nvSpPr>
      <dsp:spPr>
        <a:xfrm>
          <a:off x="689385" y="2501"/>
          <a:ext cx="1560077" cy="156007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BAE9FC-ED80-4CE6-83B5-E27140099872}">
      <dsp:nvSpPr>
        <dsp:cNvPr id="0" name=""/>
        <dsp:cNvSpPr/>
      </dsp:nvSpPr>
      <dsp:spPr>
        <a:xfrm rot="10800000">
          <a:off x="1469424" y="2028273"/>
          <a:ext cx="4285398" cy="1560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7951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для работы в центре привлечены социальные работники и специалисты по </a:t>
          </a:r>
          <a:r>
            <a:rPr lang="ru-RU" sz="1400" b="1" kern="1200" dirty="0" smtClean="0"/>
            <a:t>социальной </a:t>
          </a:r>
          <a:r>
            <a:rPr lang="ru-RU" sz="1400" b="1" kern="1200" dirty="0" smtClean="0"/>
            <a:t>работе, которые занимаются решением социальных вопросов лиц с психическими расстройствами, проведением психосоциальной реабилитации;</a:t>
          </a:r>
          <a:endParaRPr lang="ru-RU" sz="1400" kern="1200" dirty="0"/>
        </a:p>
      </dsp:txBody>
      <dsp:txXfrm rot="10800000">
        <a:off x="1859443" y="2028273"/>
        <a:ext cx="3895379" cy="1560077"/>
      </dsp:txXfrm>
    </dsp:sp>
    <dsp:sp modelId="{792296A9-C3F8-45B2-AB8D-80C5A62A90B4}">
      <dsp:nvSpPr>
        <dsp:cNvPr id="0" name=""/>
        <dsp:cNvSpPr/>
      </dsp:nvSpPr>
      <dsp:spPr>
        <a:xfrm>
          <a:off x="689385" y="2028273"/>
          <a:ext cx="1560077" cy="156007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3838EC-84A1-4D1E-BE6D-D83C98DBB792}">
      <dsp:nvSpPr>
        <dsp:cNvPr id="0" name=""/>
        <dsp:cNvSpPr/>
      </dsp:nvSpPr>
      <dsp:spPr>
        <a:xfrm rot="10800000">
          <a:off x="1469424" y="4054045"/>
          <a:ext cx="4285398" cy="1560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795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разделены потоки оказания первичной специализированной медицинской помощи для взрослого и детского населения;</a:t>
          </a:r>
          <a:endParaRPr lang="ru-RU" sz="1600" kern="1200" dirty="0"/>
        </a:p>
      </dsp:txBody>
      <dsp:txXfrm rot="10800000">
        <a:off x="1859443" y="4054045"/>
        <a:ext cx="3895379" cy="1560077"/>
      </dsp:txXfrm>
    </dsp:sp>
    <dsp:sp modelId="{2394FDC2-2D36-4C68-BBE5-DD0F189EE8A7}">
      <dsp:nvSpPr>
        <dsp:cNvPr id="0" name=""/>
        <dsp:cNvSpPr/>
      </dsp:nvSpPr>
      <dsp:spPr>
        <a:xfrm>
          <a:off x="689385" y="4054045"/>
          <a:ext cx="1560077" cy="156007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73028A-45E5-46FB-9ACC-45291419951E}">
      <dsp:nvSpPr>
        <dsp:cNvPr id="0" name=""/>
        <dsp:cNvSpPr/>
      </dsp:nvSpPr>
      <dsp:spPr>
        <a:xfrm rot="10800000">
          <a:off x="1458737" y="955"/>
          <a:ext cx="4237513" cy="156557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0376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проводится организация судебно-психиатрической службы: проведены первичная специализация и аккредитация трех врачей-психиатров и клинического психолога, идет подготовка лицензирования;</a:t>
          </a:r>
          <a:endParaRPr lang="ru-RU" sz="1400" b="1" kern="1200" dirty="0"/>
        </a:p>
      </dsp:txBody>
      <dsp:txXfrm rot="10800000">
        <a:off x="1850131" y="955"/>
        <a:ext cx="3846119" cy="1565576"/>
      </dsp:txXfrm>
    </dsp:sp>
    <dsp:sp modelId="{BBEC4C11-2393-4AEC-9E14-46228988EF6E}">
      <dsp:nvSpPr>
        <dsp:cNvPr id="0" name=""/>
        <dsp:cNvSpPr/>
      </dsp:nvSpPr>
      <dsp:spPr>
        <a:xfrm>
          <a:off x="675949" y="955"/>
          <a:ext cx="1565576" cy="156557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D0BBC-F3D4-4FE1-8253-AD8A7639F3CF}">
      <dsp:nvSpPr>
        <dsp:cNvPr id="0" name=""/>
        <dsp:cNvSpPr/>
      </dsp:nvSpPr>
      <dsp:spPr>
        <a:xfrm rot="10800000">
          <a:off x="1458737" y="2033868"/>
          <a:ext cx="4237513" cy="156557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0376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вновь сформирована база данных по учету пациентов психиатрического и наркологического профилей всей Запорожской области; </a:t>
          </a:r>
          <a:endParaRPr lang="ru-RU" sz="1400" kern="1200" dirty="0"/>
        </a:p>
      </dsp:txBody>
      <dsp:txXfrm rot="10800000">
        <a:off x="1850131" y="2033868"/>
        <a:ext cx="3846119" cy="1565576"/>
      </dsp:txXfrm>
    </dsp:sp>
    <dsp:sp modelId="{09B646C2-4026-4280-9E42-52B931E2B13F}">
      <dsp:nvSpPr>
        <dsp:cNvPr id="0" name=""/>
        <dsp:cNvSpPr/>
      </dsp:nvSpPr>
      <dsp:spPr>
        <a:xfrm>
          <a:off x="675949" y="2033868"/>
          <a:ext cx="1565576" cy="156557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F357C-FB1B-487B-B2BF-A6156D0C6C60}">
      <dsp:nvSpPr>
        <dsp:cNvPr id="0" name=""/>
        <dsp:cNvSpPr/>
      </dsp:nvSpPr>
      <dsp:spPr>
        <a:xfrm>
          <a:off x="0" y="0"/>
          <a:ext cx="8229600" cy="606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baseline="0" dirty="0" smtClean="0">
              <a:rtl val="0"/>
            </a:rPr>
            <a:t>Внедрены современные механизмы обеспеченности                      специализированной медицинской помощи в отдаленных районах</a:t>
          </a:r>
          <a:endParaRPr altLang="en-US" sz="1800" b="1" kern="1200" dirty="0"/>
        </a:p>
      </dsp:txBody>
      <dsp:txXfrm>
        <a:off x="29591" y="29591"/>
        <a:ext cx="8170418" cy="546993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24180-37E2-4EEE-9C1F-CFE568DD630A}">
      <dsp:nvSpPr>
        <dsp:cNvPr id="0" name=""/>
        <dsp:cNvSpPr/>
      </dsp:nvSpPr>
      <dsp:spPr>
        <a:xfrm>
          <a:off x="258715" y="1430"/>
          <a:ext cx="3010939" cy="1806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выездные формы работы </a:t>
          </a:r>
          <a:endParaRPr lang="ru-RU" sz="2800" kern="1200"/>
        </a:p>
      </dsp:txBody>
      <dsp:txXfrm>
        <a:off x="258715" y="1430"/>
        <a:ext cx="3010939" cy="1806563"/>
      </dsp:txXfrm>
    </dsp:sp>
    <dsp:sp modelId="{5D9B8AD1-187C-481A-B984-342B4B984C59}">
      <dsp:nvSpPr>
        <dsp:cNvPr id="0" name=""/>
        <dsp:cNvSpPr/>
      </dsp:nvSpPr>
      <dsp:spPr>
        <a:xfrm>
          <a:off x="3714942" y="715"/>
          <a:ext cx="3010939" cy="1806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телемедицинские консультации</a:t>
          </a:r>
          <a:endParaRPr lang="ru-RU" sz="2800" kern="1200" dirty="0"/>
        </a:p>
      </dsp:txBody>
      <dsp:txXfrm>
        <a:off x="3714942" y="715"/>
        <a:ext cx="3010939" cy="1806563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FD2B50-6774-4D51-8EE2-5E339A21DDD5}">
      <dsp:nvSpPr>
        <dsp:cNvPr id="0" name=""/>
        <dsp:cNvSpPr/>
      </dsp:nvSpPr>
      <dsp:spPr>
        <a:xfrm rot="10800000">
          <a:off x="1871048" y="711"/>
          <a:ext cx="5983018" cy="145761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2139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baseline="0" dirty="0" smtClean="0"/>
            <a:t>На базе «Областного центра оказания психиатрической и наркологической помощи» </a:t>
          </a:r>
          <a:r>
            <a:rPr lang="ru-RU" sz="1400" b="1" i="0" kern="1200" baseline="0" dirty="0" smtClean="0"/>
            <a:t>открылась единственная в регионе химико-токсикологическая лаборатория</a:t>
          </a:r>
          <a:r>
            <a:rPr lang="ru-RU" sz="1400" b="0" i="0" kern="1200" baseline="0" dirty="0" smtClean="0"/>
            <a:t> оснащенная современным оборудованием отечественного производителя, которая охватывает исследованиями весь регион. Лаборатория нашего Центра является уникальной на всех новых территориях (ЛНР, ДНР, Херсонской области).</a:t>
          </a:r>
          <a:endParaRPr lang="ru-RU" sz="1400" kern="1200" dirty="0"/>
        </a:p>
      </dsp:txBody>
      <dsp:txXfrm rot="10800000">
        <a:off x="2235452" y="711"/>
        <a:ext cx="5618614" cy="1457617"/>
      </dsp:txXfrm>
    </dsp:sp>
    <dsp:sp modelId="{387F45BE-4A9D-42AF-BCFA-96A54F143970}">
      <dsp:nvSpPr>
        <dsp:cNvPr id="0" name=""/>
        <dsp:cNvSpPr/>
      </dsp:nvSpPr>
      <dsp:spPr>
        <a:xfrm>
          <a:off x="1142953" y="1424"/>
          <a:ext cx="1456190" cy="145619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33555-36D6-40B7-A93D-D635B7B000C0}">
      <dsp:nvSpPr>
        <dsp:cNvPr id="0" name=""/>
        <dsp:cNvSpPr/>
      </dsp:nvSpPr>
      <dsp:spPr>
        <a:xfrm rot="10800000">
          <a:off x="1276300" y="904"/>
          <a:ext cx="4256532" cy="81666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126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Укрепить первичное звено здравоохранения</a:t>
          </a:r>
          <a:endParaRPr lang="ru-RU" sz="1400" kern="1200" dirty="0"/>
        </a:p>
      </dsp:txBody>
      <dsp:txXfrm rot="10800000">
        <a:off x="1480466" y="904"/>
        <a:ext cx="4052366" cy="816664"/>
      </dsp:txXfrm>
    </dsp:sp>
    <dsp:sp modelId="{D22DE409-9F8D-443E-95A2-ABA9E468349E}">
      <dsp:nvSpPr>
        <dsp:cNvPr id="0" name=""/>
        <dsp:cNvSpPr/>
      </dsp:nvSpPr>
      <dsp:spPr>
        <a:xfrm>
          <a:off x="867967" y="904"/>
          <a:ext cx="816664" cy="81666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9C1500-55C3-4199-ACE4-306FB83B296D}">
      <dsp:nvSpPr>
        <dsp:cNvPr id="0" name=""/>
        <dsp:cNvSpPr/>
      </dsp:nvSpPr>
      <dsp:spPr>
        <a:xfrm rot="10800000">
          <a:off x="1276300" y="1061349"/>
          <a:ext cx="4256532" cy="816664"/>
        </a:xfrm>
        <a:prstGeom prst="homePlat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126" tIns="45720" rIns="85344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Обеспечить </a:t>
          </a:r>
          <a:r>
            <a:rPr lang="ru-RU" sz="1200" kern="1200" dirty="0" smtClean="0"/>
            <a:t>полноценную и качественную медицинскую помощь по профилю «психиатрия» и </a:t>
          </a:r>
          <a:r>
            <a:rPr lang="ru-RU" sz="1200" kern="1200" dirty="0" smtClean="0"/>
            <a:t>«психиатрия-наркология</a:t>
          </a:r>
          <a:r>
            <a:rPr lang="ru-RU" sz="1200" kern="1200" dirty="0" smtClean="0"/>
            <a:t>» жителям Запорожской области</a:t>
          </a:r>
          <a:endParaRPr lang="ru-RU" sz="1200" kern="1200" dirty="0"/>
        </a:p>
      </dsp:txBody>
      <dsp:txXfrm rot="10800000">
        <a:off x="1480466" y="1061349"/>
        <a:ext cx="4052366" cy="816664"/>
      </dsp:txXfrm>
    </dsp:sp>
    <dsp:sp modelId="{D35D32F8-E831-4EAA-B0BC-FADED1192C52}">
      <dsp:nvSpPr>
        <dsp:cNvPr id="0" name=""/>
        <dsp:cNvSpPr/>
      </dsp:nvSpPr>
      <dsp:spPr>
        <a:xfrm>
          <a:off x="867967" y="1061349"/>
          <a:ext cx="816664" cy="81666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6B2DF-369A-482B-B6A2-BEACBF7440D2}">
      <dsp:nvSpPr>
        <dsp:cNvPr id="0" name=""/>
        <dsp:cNvSpPr/>
      </dsp:nvSpPr>
      <dsp:spPr>
        <a:xfrm rot="10800000">
          <a:off x="1276300" y="2121794"/>
          <a:ext cx="4256532" cy="816664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126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Сформировать доверительные отношения с пациентами</a:t>
          </a:r>
          <a:endParaRPr lang="ru-RU" sz="1400" kern="1200" dirty="0"/>
        </a:p>
      </dsp:txBody>
      <dsp:txXfrm rot="10800000">
        <a:off x="1480466" y="2121794"/>
        <a:ext cx="4052366" cy="816664"/>
      </dsp:txXfrm>
    </dsp:sp>
    <dsp:sp modelId="{938FF5CB-1E18-4FE3-AB7C-DF1D6F074306}">
      <dsp:nvSpPr>
        <dsp:cNvPr id="0" name=""/>
        <dsp:cNvSpPr/>
      </dsp:nvSpPr>
      <dsp:spPr>
        <a:xfrm>
          <a:off x="867967" y="2121794"/>
          <a:ext cx="816664" cy="81666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1FF90-03F6-4C63-8AFC-609213AA11B4}">
      <dsp:nvSpPr>
        <dsp:cNvPr id="0" name=""/>
        <dsp:cNvSpPr/>
      </dsp:nvSpPr>
      <dsp:spPr>
        <a:xfrm rot="10800000">
          <a:off x="1718394" y="205"/>
          <a:ext cx="6080760" cy="7470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449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проведено дооснащение современным лабораторным оборудованием клинико-диагностической лаборатории Центра и филиалов; </a:t>
          </a:r>
          <a:endParaRPr lang="ru-RU" sz="1600" kern="1200" dirty="0"/>
        </a:p>
      </dsp:txBody>
      <dsp:txXfrm rot="10800000">
        <a:off x="1905168" y="205"/>
        <a:ext cx="5893986" cy="747096"/>
      </dsp:txXfrm>
    </dsp:sp>
    <dsp:sp modelId="{007B0A68-60EB-4D20-8248-CEAA478E70AF}">
      <dsp:nvSpPr>
        <dsp:cNvPr id="0" name=""/>
        <dsp:cNvSpPr/>
      </dsp:nvSpPr>
      <dsp:spPr>
        <a:xfrm>
          <a:off x="1344845" y="205"/>
          <a:ext cx="747096" cy="74709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36C8BE-980E-4B44-8A57-E549E6E8D588}">
      <dsp:nvSpPr>
        <dsp:cNvPr id="0" name=""/>
        <dsp:cNvSpPr/>
      </dsp:nvSpPr>
      <dsp:spPr>
        <a:xfrm rot="10800000">
          <a:off x="1718394" y="934075"/>
          <a:ext cx="6080760" cy="7470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449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проведено переоснащение новым физиотерапевтическим оборудованием;</a:t>
          </a:r>
          <a:endParaRPr lang="ru-RU" sz="1600" kern="1200" dirty="0"/>
        </a:p>
      </dsp:txBody>
      <dsp:txXfrm rot="10800000">
        <a:off x="1905168" y="934075"/>
        <a:ext cx="5893986" cy="747096"/>
      </dsp:txXfrm>
    </dsp:sp>
    <dsp:sp modelId="{7E3E963E-F126-492E-B3D4-672D1D1AFADA}">
      <dsp:nvSpPr>
        <dsp:cNvPr id="0" name=""/>
        <dsp:cNvSpPr/>
      </dsp:nvSpPr>
      <dsp:spPr>
        <a:xfrm>
          <a:off x="1344845" y="934075"/>
          <a:ext cx="747096" cy="74709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CD3AB5-D9E9-462F-BFBF-F3C183197973}">
      <dsp:nvSpPr>
        <dsp:cNvPr id="0" name=""/>
        <dsp:cNvSpPr/>
      </dsp:nvSpPr>
      <dsp:spPr>
        <a:xfrm rot="10800000">
          <a:off x="1771486" y="468"/>
          <a:ext cx="6080758" cy="95946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099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обновлен автопарк учреждения с возможностью обеспечения специализированной медицинской помощи по профилю в удаленных населенных пунктах выездными бригадами.</a:t>
          </a:r>
          <a:endParaRPr lang="ru-RU" sz="1600" kern="1200" dirty="0"/>
        </a:p>
      </dsp:txBody>
      <dsp:txXfrm rot="10800000">
        <a:off x="2011353" y="468"/>
        <a:ext cx="5840891" cy="959469"/>
      </dsp:txXfrm>
    </dsp:sp>
    <dsp:sp modelId="{61B3187D-226A-4431-AF77-B76CAD230B5F}">
      <dsp:nvSpPr>
        <dsp:cNvPr id="0" name=""/>
        <dsp:cNvSpPr/>
      </dsp:nvSpPr>
      <dsp:spPr>
        <a:xfrm>
          <a:off x="1291752" y="468"/>
          <a:ext cx="959469" cy="95946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80EE9-9E7A-4810-B72D-3CE752F5EB2E}">
      <dsp:nvSpPr>
        <dsp:cNvPr id="0" name=""/>
        <dsp:cNvSpPr/>
      </dsp:nvSpPr>
      <dsp:spPr>
        <a:xfrm>
          <a:off x="1234469" y="953057"/>
          <a:ext cx="2726814" cy="596508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4686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baseline="0" dirty="0" smtClean="0"/>
            <a:t>по предупреждению суицидального поведения несовершеннолетних на территории Запорожской области;</a:t>
          </a:r>
          <a:endParaRPr lang="ru-RU" sz="1000" kern="1200" dirty="0"/>
        </a:p>
      </dsp:txBody>
      <dsp:txXfrm>
        <a:off x="1234469" y="953057"/>
        <a:ext cx="2726814" cy="596508"/>
      </dsp:txXfrm>
    </dsp:sp>
    <dsp:sp modelId="{E5532C66-9612-4175-BC3B-E71E5F9F26F0}">
      <dsp:nvSpPr>
        <dsp:cNvPr id="0" name=""/>
        <dsp:cNvSpPr/>
      </dsp:nvSpPr>
      <dsp:spPr>
        <a:xfrm>
          <a:off x="0" y="71163"/>
          <a:ext cx="1957167" cy="121641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3D75FF6-056C-45E6-8FCE-E11631B0BB99}">
      <dsp:nvSpPr>
        <dsp:cNvPr id="0" name=""/>
        <dsp:cNvSpPr/>
      </dsp:nvSpPr>
      <dsp:spPr>
        <a:xfrm>
          <a:off x="5281726" y="997572"/>
          <a:ext cx="2947873" cy="481851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4686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baseline="0" dirty="0" smtClean="0"/>
            <a:t>по противодействию и профилактике </a:t>
          </a:r>
          <a:r>
            <a:rPr lang="ru-RU" sz="1000" b="0" i="0" kern="1200" baseline="0" dirty="0" err="1" smtClean="0"/>
            <a:t>буллинга</a:t>
          </a:r>
          <a:r>
            <a:rPr lang="ru-RU" sz="1000" b="0" i="0" kern="1200" baseline="0" dirty="0" smtClean="0"/>
            <a:t>;</a:t>
          </a:r>
          <a:endParaRPr lang="ru-RU" sz="1000" kern="1200" dirty="0"/>
        </a:p>
      </dsp:txBody>
      <dsp:txXfrm>
        <a:off x="5281726" y="997572"/>
        <a:ext cx="2947873" cy="481851"/>
      </dsp:txXfrm>
    </dsp:sp>
    <dsp:sp modelId="{7FA5C244-1373-467F-8080-371AD04ED879}">
      <dsp:nvSpPr>
        <dsp:cNvPr id="0" name=""/>
        <dsp:cNvSpPr/>
      </dsp:nvSpPr>
      <dsp:spPr>
        <a:xfrm>
          <a:off x="4042795" y="116226"/>
          <a:ext cx="1929684" cy="1233678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50D3985-7CF9-4975-AA6C-DB74E80DE7B3}">
      <dsp:nvSpPr>
        <dsp:cNvPr id="0" name=""/>
        <dsp:cNvSpPr/>
      </dsp:nvSpPr>
      <dsp:spPr>
        <a:xfrm>
          <a:off x="1162466" y="2368103"/>
          <a:ext cx="2716730" cy="1062141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4686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baseline="0" dirty="0" smtClean="0"/>
            <a:t>по выявлению различных видов </a:t>
          </a:r>
          <a:r>
            <a:rPr lang="ru-RU" sz="1000" b="0" i="0" kern="1200" baseline="0" dirty="0" err="1" smtClean="0"/>
            <a:t>девиантного</a:t>
          </a:r>
          <a:r>
            <a:rPr lang="ru-RU" sz="1000" b="0" i="0" kern="1200" baseline="0" dirty="0" smtClean="0"/>
            <a:t> (отклоняющегося) поведения обучающихся, деструктивных социально-психологических проявлений в подростковой и молодежной среде: </a:t>
          </a:r>
          <a:r>
            <a:rPr lang="ru-RU" sz="1000" b="0" i="0" kern="1200" baseline="0" dirty="0" err="1" smtClean="0"/>
            <a:t>скулшутинга</a:t>
          </a:r>
          <a:r>
            <a:rPr lang="ru-RU" sz="1000" b="0" i="0" kern="1200" baseline="0" dirty="0" smtClean="0"/>
            <a:t>;</a:t>
          </a:r>
          <a:endParaRPr lang="ru-RU" sz="1000" kern="1200" dirty="0"/>
        </a:p>
      </dsp:txBody>
      <dsp:txXfrm>
        <a:off x="1162466" y="2368103"/>
        <a:ext cx="2716730" cy="1062141"/>
      </dsp:txXfrm>
    </dsp:sp>
    <dsp:sp modelId="{9849501E-77AF-4EE1-8642-3CF0389C9429}">
      <dsp:nvSpPr>
        <dsp:cNvPr id="0" name=""/>
        <dsp:cNvSpPr/>
      </dsp:nvSpPr>
      <dsp:spPr>
        <a:xfrm>
          <a:off x="0" y="1709105"/>
          <a:ext cx="1897108" cy="121641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B3727F-04DF-4720-99AF-DDD2E2AFD215}">
      <dsp:nvSpPr>
        <dsp:cNvPr id="0" name=""/>
        <dsp:cNvSpPr/>
      </dsp:nvSpPr>
      <dsp:spPr>
        <a:xfrm>
          <a:off x="5204040" y="1839165"/>
          <a:ext cx="2989356" cy="163021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4686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baseline="0" dirty="0" smtClean="0"/>
            <a:t>организовано проведение профилактических мероприятий в общеобразовательных организациях и профессиональных образовательных организациях в целях раннего выявления незаконного потребления наркотических средств и психотропных веществ в целях оказания своевременной психолого-медицинской помощи обучающихся образовательных организаций;</a:t>
          </a:r>
          <a:endParaRPr lang="ru-RU" sz="1000" kern="1200" dirty="0"/>
        </a:p>
      </dsp:txBody>
      <dsp:txXfrm>
        <a:off x="5204040" y="1839165"/>
        <a:ext cx="2989356" cy="1630219"/>
      </dsp:txXfrm>
    </dsp:sp>
    <dsp:sp modelId="{523D66F7-5A72-4ADE-A1CB-BF8EA7F642AA}">
      <dsp:nvSpPr>
        <dsp:cNvPr id="0" name=""/>
        <dsp:cNvSpPr/>
      </dsp:nvSpPr>
      <dsp:spPr>
        <a:xfrm>
          <a:off x="4014406" y="1653800"/>
          <a:ext cx="1943843" cy="1216417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089F729-B9BF-4D9B-9323-F43F47E4EB7D}">
      <dsp:nvSpPr>
        <dsp:cNvPr id="0" name=""/>
        <dsp:cNvSpPr/>
      </dsp:nvSpPr>
      <dsp:spPr>
        <a:xfrm>
          <a:off x="1162471" y="3960439"/>
          <a:ext cx="2766963" cy="1121386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4686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baseline="0" dirty="0" smtClean="0"/>
            <a:t>налажено взаимодействие с субъектами РФ и главными внештатными специалистами по профилю «психиатрия», «психиатрия-наркология», которые оказывают активно организационно-методическую помощь;</a:t>
          </a:r>
          <a:endParaRPr lang="ru-RU" sz="1000" kern="1200" dirty="0"/>
        </a:p>
      </dsp:txBody>
      <dsp:txXfrm>
        <a:off x="1162471" y="3960439"/>
        <a:ext cx="2766963" cy="1121386"/>
      </dsp:txXfrm>
    </dsp:sp>
    <dsp:sp modelId="{5B53E6DE-F790-4A23-AFEB-B95E09F12F1D}">
      <dsp:nvSpPr>
        <dsp:cNvPr id="0" name=""/>
        <dsp:cNvSpPr/>
      </dsp:nvSpPr>
      <dsp:spPr>
        <a:xfrm>
          <a:off x="0" y="3479743"/>
          <a:ext cx="1868750" cy="1216417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2000" b="-52000"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8492854-9901-4D8B-9000-27B8E33C66C8}">
      <dsp:nvSpPr>
        <dsp:cNvPr id="0" name=""/>
        <dsp:cNvSpPr/>
      </dsp:nvSpPr>
      <dsp:spPr>
        <a:xfrm>
          <a:off x="5368103" y="4083933"/>
          <a:ext cx="2861496" cy="993836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4686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baseline="0" dirty="0" smtClean="0"/>
            <a:t>совместно с Министерством здравоохранения Запорожской области организовано обучение по повышению квалификации и профессиональной переподготовки медицинских работников</a:t>
          </a:r>
          <a:endParaRPr lang="ru-RU" sz="1000" kern="1200" dirty="0"/>
        </a:p>
      </dsp:txBody>
      <dsp:txXfrm>
        <a:off x="5368103" y="4083933"/>
        <a:ext cx="2861496" cy="993836"/>
      </dsp:txXfrm>
    </dsp:sp>
    <dsp:sp modelId="{61F94E16-DF08-4FE9-8CF7-DB24FB5351CC}">
      <dsp:nvSpPr>
        <dsp:cNvPr id="0" name=""/>
        <dsp:cNvSpPr/>
      </dsp:nvSpPr>
      <dsp:spPr>
        <a:xfrm>
          <a:off x="4159837" y="3498931"/>
          <a:ext cx="1894262" cy="1188488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8CD80-E87D-4DAC-80F0-99470E048FAC}">
      <dsp:nvSpPr>
        <dsp:cNvPr id="0" name=""/>
        <dsp:cNvSpPr/>
      </dsp:nvSpPr>
      <dsp:spPr>
        <a:xfrm>
          <a:off x="0" y="154"/>
          <a:ext cx="8229600" cy="9408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u="none" kern="1200" baseline="0" dirty="0">
              <a:rtl val="0"/>
            </a:rPr>
            <a:t>Заключен договор об организации оказания психолого-психотерапевтической помощи с филиалом Государственного фонда поддержки участников специальной военной операции «Защитники Отечества»</a:t>
          </a:r>
          <a:endParaRPr altLang="en-US" sz="1700" kern="1200" dirty="0"/>
        </a:p>
      </dsp:txBody>
      <dsp:txXfrm>
        <a:off x="45928" y="46082"/>
        <a:ext cx="8137744" cy="848991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D38D9-CEE3-4287-9EC7-E42D7FB19261}">
      <dsp:nvSpPr>
        <dsp:cNvPr id="0" name=""/>
        <dsp:cNvSpPr/>
      </dsp:nvSpPr>
      <dsp:spPr>
        <a:xfrm>
          <a:off x="0" y="347367"/>
          <a:ext cx="3600178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0E4941-7659-4C1B-A0D8-B6C704F8AE3E}">
      <dsp:nvSpPr>
        <dsp:cNvPr id="0" name=""/>
        <dsp:cNvSpPr/>
      </dsp:nvSpPr>
      <dsp:spPr>
        <a:xfrm>
          <a:off x="180008" y="32728"/>
          <a:ext cx="2520124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5" tIns="0" rIns="95255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/>
            <a:t>Амбулаторно – </a:t>
          </a:r>
          <a:r>
            <a:rPr lang="ru-RU" sz="2100" b="0" i="0" kern="1200" baseline="0" dirty="0" smtClean="0"/>
            <a:t>224,</a:t>
          </a:r>
          <a:endParaRPr lang="ru-RU" sz="2100" kern="1200" dirty="0"/>
        </a:p>
      </dsp:txBody>
      <dsp:txXfrm>
        <a:off x="210270" y="62990"/>
        <a:ext cx="2459600" cy="559396"/>
      </dsp:txXfrm>
    </dsp:sp>
    <dsp:sp modelId="{7428A19C-F80A-4F46-9324-3DCCA3B65202}">
      <dsp:nvSpPr>
        <dsp:cNvPr id="0" name=""/>
        <dsp:cNvSpPr/>
      </dsp:nvSpPr>
      <dsp:spPr>
        <a:xfrm>
          <a:off x="0" y="1295248"/>
          <a:ext cx="3600178" cy="529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17BE2F-822E-4857-BC69-48F61DAB4A15}">
      <dsp:nvSpPr>
        <dsp:cNvPr id="0" name=""/>
        <dsp:cNvSpPr/>
      </dsp:nvSpPr>
      <dsp:spPr>
        <a:xfrm>
          <a:off x="180008" y="985288"/>
          <a:ext cx="2520124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5" tIns="0" rIns="95255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/>
            <a:t>Стационарно – </a:t>
          </a:r>
          <a:r>
            <a:rPr lang="ru-RU" sz="2100" b="0" i="0" kern="1200" baseline="0" dirty="0" smtClean="0"/>
            <a:t>75.</a:t>
          </a:r>
          <a:endParaRPr lang="ru-RU" sz="2100" kern="1200" dirty="0"/>
        </a:p>
      </dsp:txBody>
      <dsp:txXfrm>
        <a:off x="210270" y="1015550"/>
        <a:ext cx="2459600" cy="559396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146B74-1591-4E16-A54C-DC2D8D2670F0}">
      <dsp:nvSpPr>
        <dsp:cNvPr id="0" name=""/>
        <dsp:cNvSpPr/>
      </dsp:nvSpPr>
      <dsp:spPr>
        <a:xfrm>
          <a:off x="0" y="14122"/>
          <a:ext cx="8229600" cy="4077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baseline="0" dirty="0"/>
            <a:t>2 кабинета медико-психологического консультирования</a:t>
          </a:r>
          <a:endParaRPr lang="ru-RU" sz="1700" kern="1200" dirty="0"/>
        </a:p>
      </dsp:txBody>
      <dsp:txXfrm>
        <a:off x="19904" y="34026"/>
        <a:ext cx="8189792" cy="367937"/>
      </dsp:txXfrm>
    </dsp:sp>
    <dsp:sp modelId="{78535758-CD44-4C64-9792-1AE92D705542}">
      <dsp:nvSpPr>
        <dsp:cNvPr id="0" name=""/>
        <dsp:cNvSpPr/>
      </dsp:nvSpPr>
      <dsp:spPr>
        <a:xfrm>
          <a:off x="0" y="470828"/>
          <a:ext cx="8229600" cy="4077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baseline="0" dirty="0"/>
            <a:t>2 кабинета (отделения) медико-психологической помощи</a:t>
          </a:r>
          <a:endParaRPr lang="ru-RU" sz="1700" kern="1200" dirty="0"/>
        </a:p>
      </dsp:txBody>
      <dsp:txXfrm>
        <a:off x="19904" y="490732"/>
        <a:ext cx="8189792" cy="367937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536141-36AB-427F-8749-C7BD964468AE}">
      <dsp:nvSpPr>
        <dsp:cNvPr id="0" name=""/>
        <dsp:cNvSpPr/>
      </dsp:nvSpPr>
      <dsp:spPr>
        <a:xfrm>
          <a:off x="999034" y="0"/>
          <a:ext cx="6447801" cy="8992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За период с начала СВО на базе учреждения оказана специализированная психиатрическая и наркологическая помощь </a:t>
          </a:r>
          <a:r>
            <a:rPr lang="ru-RU" sz="1700" kern="1200" dirty="0" smtClean="0"/>
            <a:t>299 </a:t>
          </a:r>
          <a:r>
            <a:rPr lang="ru-RU" sz="1700" kern="1200" dirty="0"/>
            <a:t>военнослужащим:</a:t>
          </a:r>
        </a:p>
      </dsp:txBody>
      <dsp:txXfrm>
        <a:off x="1042931" y="43897"/>
        <a:ext cx="6360007" cy="811438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F4C495-EC84-4543-8F2E-A7EECAA4593A}">
      <dsp:nvSpPr>
        <dsp:cNvPr id="0" name=""/>
        <dsp:cNvSpPr/>
      </dsp:nvSpPr>
      <dsp:spPr>
        <a:xfrm>
          <a:off x="0" y="0"/>
          <a:ext cx="8229600" cy="6969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baseline="0" dirty="0" smtClean="0">
              <a:rtl val="0"/>
            </a:rPr>
            <a:t>Наши специалисты осуществляют выезды для оказания экстренной психологической помощи населению Запорожской области</a:t>
          </a:r>
          <a:endParaRPr lang="ru-RU" altLang="en-US" sz="1800" b="1" kern="1200" dirty="0"/>
        </a:p>
      </dsp:txBody>
      <dsp:txXfrm>
        <a:off x="34023" y="34023"/>
        <a:ext cx="8161554" cy="628926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DDC649-E5CF-48AE-9C4D-04DCC9E17664}">
      <dsp:nvSpPr>
        <dsp:cNvPr id="0" name=""/>
        <dsp:cNvSpPr/>
      </dsp:nvSpPr>
      <dsp:spPr>
        <a:xfrm>
          <a:off x="0" y="0"/>
          <a:ext cx="8568952" cy="84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 нашем Центре организован комплексный </a:t>
          </a:r>
          <a:r>
            <a:rPr lang="ru-RU" sz="1800" b="1" kern="1200" dirty="0" err="1" smtClean="0"/>
            <a:t>мультибригадный</a:t>
          </a:r>
          <a:r>
            <a:rPr lang="ru-RU" sz="1800" b="1" kern="1200" dirty="0" smtClean="0"/>
            <a:t> подход по профилю «психиатрия» и «психиатрия - наркология» детскому населению</a:t>
          </a:r>
          <a:endParaRPr lang="ru-RU" sz="1800" b="1" kern="1200" dirty="0"/>
        </a:p>
      </dsp:txBody>
      <dsp:txXfrm>
        <a:off x="41338" y="41338"/>
        <a:ext cx="8486276" cy="7641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C298E2-2E20-47BB-9EF6-CA06F912B613}">
      <dsp:nvSpPr>
        <dsp:cNvPr id="0" name=""/>
        <dsp:cNvSpPr/>
      </dsp:nvSpPr>
      <dsp:spPr>
        <a:xfrm>
          <a:off x="0" y="0"/>
          <a:ext cx="1872208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Наши задачи:</a:t>
          </a:r>
          <a:endParaRPr lang="ru-RU" sz="1500" kern="1200" dirty="0"/>
        </a:p>
      </dsp:txBody>
      <dsp:txXfrm>
        <a:off x="17563" y="17563"/>
        <a:ext cx="1837082" cy="324648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488EB-5804-402A-832C-F367BE68E925}">
      <dsp:nvSpPr>
        <dsp:cNvPr id="0" name=""/>
        <dsp:cNvSpPr/>
      </dsp:nvSpPr>
      <dsp:spPr>
        <a:xfrm rot="10800000">
          <a:off x="895463" y="1097"/>
          <a:ext cx="3196177" cy="3616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47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Врач-психиатр</a:t>
          </a:r>
          <a:endParaRPr lang="ru-RU" sz="1500" kern="1200"/>
        </a:p>
      </dsp:txBody>
      <dsp:txXfrm rot="10800000">
        <a:off x="985874" y="1097"/>
        <a:ext cx="3105766" cy="361644"/>
      </dsp:txXfrm>
    </dsp:sp>
    <dsp:sp modelId="{AC965A99-EC35-47CF-B078-11ED6B25B6EB}">
      <dsp:nvSpPr>
        <dsp:cNvPr id="0" name=""/>
        <dsp:cNvSpPr/>
      </dsp:nvSpPr>
      <dsp:spPr>
        <a:xfrm>
          <a:off x="714641" y="1097"/>
          <a:ext cx="361644" cy="3616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7A8A91D-EBEE-45DB-9A9C-9520FA04ABB5}">
      <dsp:nvSpPr>
        <dsp:cNvPr id="0" name=""/>
        <dsp:cNvSpPr/>
      </dsp:nvSpPr>
      <dsp:spPr>
        <a:xfrm rot="10800000">
          <a:off x="895463" y="470695"/>
          <a:ext cx="3196177" cy="3616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47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Логопед</a:t>
          </a:r>
          <a:endParaRPr lang="ru-RU" sz="1500" kern="1200"/>
        </a:p>
      </dsp:txBody>
      <dsp:txXfrm rot="10800000">
        <a:off x="985874" y="470695"/>
        <a:ext cx="3105766" cy="361644"/>
      </dsp:txXfrm>
    </dsp:sp>
    <dsp:sp modelId="{C6549C5A-6325-4F45-BA40-56B9F27AEFB7}">
      <dsp:nvSpPr>
        <dsp:cNvPr id="0" name=""/>
        <dsp:cNvSpPr/>
      </dsp:nvSpPr>
      <dsp:spPr>
        <a:xfrm>
          <a:off x="714641" y="470695"/>
          <a:ext cx="361644" cy="3616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F5848CE-8717-44B6-A062-33D25162C838}">
      <dsp:nvSpPr>
        <dsp:cNvPr id="0" name=""/>
        <dsp:cNvSpPr/>
      </dsp:nvSpPr>
      <dsp:spPr>
        <a:xfrm rot="10800000">
          <a:off x="895463" y="940293"/>
          <a:ext cx="3196177" cy="3616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47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Медицинский психолог</a:t>
          </a:r>
          <a:endParaRPr lang="ru-RU" sz="1500" kern="1200" dirty="0"/>
        </a:p>
      </dsp:txBody>
      <dsp:txXfrm rot="10800000">
        <a:off x="985874" y="940293"/>
        <a:ext cx="3105766" cy="361644"/>
      </dsp:txXfrm>
    </dsp:sp>
    <dsp:sp modelId="{F336D691-FF1B-4F22-97D5-D371F237D606}">
      <dsp:nvSpPr>
        <dsp:cNvPr id="0" name=""/>
        <dsp:cNvSpPr/>
      </dsp:nvSpPr>
      <dsp:spPr>
        <a:xfrm>
          <a:off x="714641" y="940293"/>
          <a:ext cx="361644" cy="3616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362C4DA-EBE5-497E-AA4A-4DD3FF03CB6A}">
      <dsp:nvSpPr>
        <dsp:cNvPr id="0" name=""/>
        <dsp:cNvSpPr/>
      </dsp:nvSpPr>
      <dsp:spPr>
        <a:xfrm rot="10800000">
          <a:off x="895463" y="1409891"/>
          <a:ext cx="3196177" cy="3616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47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Специалист по социальной работе</a:t>
          </a:r>
          <a:endParaRPr lang="ru-RU" sz="1500" kern="1200"/>
        </a:p>
      </dsp:txBody>
      <dsp:txXfrm rot="10800000">
        <a:off x="985874" y="1409891"/>
        <a:ext cx="3105766" cy="361644"/>
      </dsp:txXfrm>
    </dsp:sp>
    <dsp:sp modelId="{60858F9D-18DC-4928-A8E0-45F1E3C7A89C}">
      <dsp:nvSpPr>
        <dsp:cNvPr id="0" name=""/>
        <dsp:cNvSpPr/>
      </dsp:nvSpPr>
      <dsp:spPr>
        <a:xfrm>
          <a:off x="714641" y="1409891"/>
          <a:ext cx="361644" cy="3616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7058D9-D8DB-4DE8-95D3-DB87F3FEA2BE}">
      <dsp:nvSpPr>
        <dsp:cNvPr id="0" name=""/>
        <dsp:cNvSpPr/>
      </dsp:nvSpPr>
      <dsp:spPr>
        <a:xfrm rot="10800000">
          <a:off x="895463" y="1879490"/>
          <a:ext cx="3196177" cy="3616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47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Медицинская сестра</a:t>
          </a:r>
          <a:endParaRPr lang="ru-RU" sz="1500" kern="1200"/>
        </a:p>
      </dsp:txBody>
      <dsp:txXfrm rot="10800000">
        <a:off x="985874" y="1879490"/>
        <a:ext cx="3105766" cy="361644"/>
      </dsp:txXfrm>
    </dsp:sp>
    <dsp:sp modelId="{D5FD49FE-4778-42B2-8A6D-F965FB5704E7}">
      <dsp:nvSpPr>
        <dsp:cNvPr id="0" name=""/>
        <dsp:cNvSpPr/>
      </dsp:nvSpPr>
      <dsp:spPr>
        <a:xfrm>
          <a:off x="714641" y="1879490"/>
          <a:ext cx="361644" cy="3616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F4C495-EC84-4543-8F2E-A7EECAA4593A}">
      <dsp:nvSpPr>
        <dsp:cNvPr id="0" name=""/>
        <dsp:cNvSpPr/>
      </dsp:nvSpPr>
      <dsp:spPr>
        <a:xfrm>
          <a:off x="0" y="1170"/>
          <a:ext cx="8592336" cy="9163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baseline="0" dirty="0" smtClean="0">
              <a:rtl val="0"/>
            </a:rPr>
            <a:t>Ведется постоянная совместная работа с НМИЦ по профилям «психиатрия» и «психиатрия-наркология» (ФГБУ «НМИЦ ПН им. В.М. Бехтерева» Минздрав России и ФГБУ «НМИЦ ПН имени В.П. Сербского» Минздрава России)</a:t>
          </a:r>
          <a:endParaRPr lang="ru-RU" altLang="en-US" sz="1800" kern="1200" dirty="0"/>
        </a:p>
      </dsp:txBody>
      <dsp:txXfrm>
        <a:off x="44731" y="45901"/>
        <a:ext cx="8502874" cy="826863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859596-3F61-4508-B441-53B99C440740}">
      <dsp:nvSpPr>
        <dsp:cNvPr id="0" name=""/>
        <dsp:cNvSpPr/>
      </dsp:nvSpPr>
      <dsp:spPr>
        <a:xfrm>
          <a:off x="-1995159" y="-309264"/>
          <a:ext cx="2385181" cy="2385181"/>
        </a:xfrm>
        <a:prstGeom prst="blockArc">
          <a:avLst>
            <a:gd name="adj1" fmla="val 18900000"/>
            <a:gd name="adj2" fmla="val 2700000"/>
            <a:gd name="adj3" fmla="val 906"/>
          </a:avLst>
        </a:pr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117476-15FD-43D2-A9F2-79ED1A5F18B2}">
      <dsp:nvSpPr>
        <dsp:cNvPr id="0" name=""/>
        <dsp:cNvSpPr/>
      </dsp:nvSpPr>
      <dsp:spPr>
        <a:xfrm>
          <a:off x="205109" y="135820"/>
          <a:ext cx="3956746" cy="271781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727" tIns="20320" rIns="20320" bIns="2032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baseline="0" dirty="0"/>
            <a:t>выездные мероприятия по анализу организации психиатрической и наркологической службы Запорожской области</a:t>
          </a:r>
          <a:endParaRPr lang="ru-RU" sz="800" kern="1200" dirty="0"/>
        </a:p>
      </dsp:txBody>
      <dsp:txXfrm>
        <a:off x="205109" y="135820"/>
        <a:ext cx="3956746" cy="271781"/>
      </dsp:txXfrm>
    </dsp:sp>
    <dsp:sp modelId="{9929F24F-B1CB-4A56-9693-FC45AB7604C1}">
      <dsp:nvSpPr>
        <dsp:cNvPr id="0" name=""/>
        <dsp:cNvSpPr/>
      </dsp:nvSpPr>
      <dsp:spPr>
        <a:xfrm>
          <a:off x="35245" y="101847"/>
          <a:ext cx="339727" cy="3397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F496CB-1547-42B9-B5ED-E3817E70347E}">
      <dsp:nvSpPr>
        <dsp:cNvPr id="0" name=""/>
        <dsp:cNvSpPr/>
      </dsp:nvSpPr>
      <dsp:spPr>
        <a:xfrm>
          <a:off x="360927" y="543563"/>
          <a:ext cx="3800927" cy="271781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02082"/>
                <a:satOff val="-1464"/>
                <a:lumOff val="853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02082"/>
                <a:satOff val="-1464"/>
                <a:lumOff val="853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02082"/>
                <a:satOff val="-1464"/>
                <a:lumOff val="85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727" tIns="20320" rIns="20320" bIns="2032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baseline="0"/>
            <a:t>методическое сопровождение</a:t>
          </a:r>
          <a:endParaRPr lang="ru-RU" sz="800" kern="1200"/>
        </a:p>
      </dsp:txBody>
      <dsp:txXfrm>
        <a:off x="360927" y="543563"/>
        <a:ext cx="3800927" cy="271781"/>
      </dsp:txXfrm>
    </dsp:sp>
    <dsp:sp modelId="{98A0B01A-6328-41FC-BEF9-5198853BF104}">
      <dsp:nvSpPr>
        <dsp:cNvPr id="0" name=""/>
        <dsp:cNvSpPr/>
      </dsp:nvSpPr>
      <dsp:spPr>
        <a:xfrm>
          <a:off x="191064" y="509591"/>
          <a:ext cx="339727" cy="3397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102082"/>
              <a:satOff val="-1464"/>
              <a:lumOff val="853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35050B-4336-4419-91A6-0F228AFBD688}">
      <dsp:nvSpPr>
        <dsp:cNvPr id="0" name=""/>
        <dsp:cNvSpPr/>
      </dsp:nvSpPr>
      <dsp:spPr>
        <a:xfrm>
          <a:off x="360927" y="951307"/>
          <a:ext cx="3800927" cy="271781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04164"/>
                <a:satOff val="-2928"/>
                <a:lumOff val="1707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04164"/>
                <a:satOff val="-2928"/>
                <a:lumOff val="1707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04164"/>
                <a:satOff val="-2928"/>
                <a:lumOff val="170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727" tIns="20320" rIns="20320" bIns="2032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baseline="0" dirty="0"/>
            <a:t>консультирование со специалистами экспертного уровня</a:t>
          </a:r>
          <a:endParaRPr lang="ru-RU" sz="800" kern="1200" dirty="0"/>
        </a:p>
      </dsp:txBody>
      <dsp:txXfrm>
        <a:off x="360927" y="951307"/>
        <a:ext cx="3800927" cy="271781"/>
      </dsp:txXfrm>
    </dsp:sp>
    <dsp:sp modelId="{39027252-A138-4EF8-9CD2-BB0221436364}">
      <dsp:nvSpPr>
        <dsp:cNvPr id="0" name=""/>
        <dsp:cNvSpPr/>
      </dsp:nvSpPr>
      <dsp:spPr>
        <a:xfrm>
          <a:off x="191064" y="917334"/>
          <a:ext cx="339727" cy="3397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204164"/>
              <a:satOff val="-2928"/>
              <a:lumOff val="1707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49D494D-BDEA-4DD7-9534-03135A12D0B6}">
      <dsp:nvSpPr>
        <dsp:cNvPr id="0" name=""/>
        <dsp:cNvSpPr/>
      </dsp:nvSpPr>
      <dsp:spPr>
        <a:xfrm>
          <a:off x="205109" y="1359050"/>
          <a:ext cx="3956746" cy="271781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727" tIns="20320" rIns="20320" bIns="2032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baseline="0"/>
            <a:t>использование системы телемедицины</a:t>
          </a:r>
          <a:endParaRPr lang="ru-RU" sz="800" kern="1200"/>
        </a:p>
      </dsp:txBody>
      <dsp:txXfrm>
        <a:off x="205109" y="1359050"/>
        <a:ext cx="3956746" cy="271781"/>
      </dsp:txXfrm>
    </dsp:sp>
    <dsp:sp modelId="{F6DDC26B-36F5-4DFD-B23F-849C7C4683C6}">
      <dsp:nvSpPr>
        <dsp:cNvPr id="0" name=""/>
        <dsp:cNvSpPr/>
      </dsp:nvSpPr>
      <dsp:spPr>
        <a:xfrm>
          <a:off x="35245" y="1325078"/>
          <a:ext cx="339727" cy="3397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44729-D6DF-42A0-9D8B-BBD40FAAB4C3}">
      <dsp:nvSpPr>
        <dsp:cNvPr id="0" name=""/>
        <dsp:cNvSpPr/>
      </dsp:nvSpPr>
      <dsp:spPr>
        <a:xfrm>
          <a:off x="0" y="896"/>
          <a:ext cx="7698201" cy="9174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Наши специалисты принимают участие и являются победителями научно-практических конференций и конкурсов всероссийского и международного уровня</a:t>
          </a:r>
          <a:endParaRPr lang="ru-RU" sz="1800" b="1" kern="1200" dirty="0"/>
        </a:p>
      </dsp:txBody>
      <dsp:txXfrm>
        <a:off x="44786" y="45682"/>
        <a:ext cx="7608629" cy="827873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1E0EAE-315B-4AA7-8577-916677120B32}">
      <dsp:nvSpPr>
        <dsp:cNvPr id="0" name=""/>
        <dsp:cNvSpPr/>
      </dsp:nvSpPr>
      <dsp:spPr>
        <a:xfrm>
          <a:off x="0" y="82544"/>
          <a:ext cx="6768752" cy="77170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 подробной информацией о вакансии, обязанностях и заработной плате Вы можете узнать на следующих платформах:</a:t>
          </a:r>
          <a:endParaRPr lang="ru-RU" sz="1800" kern="1200" dirty="0"/>
        </a:p>
      </dsp:txBody>
      <dsp:txXfrm>
        <a:off x="37672" y="120216"/>
        <a:ext cx="6693408" cy="696363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F2C37A-CE22-4338-9546-D6FA5A4CBFF1}">
      <dsp:nvSpPr>
        <dsp:cNvPr id="0" name=""/>
        <dsp:cNvSpPr/>
      </dsp:nvSpPr>
      <dsp:spPr>
        <a:xfrm>
          <a:off x="0" y="9557"/>
          <a:ext cx="6696743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https://trudvsem.ru/company/1229000019874</a:t>
          </a:r>
          <a:endParaRPr lang="ru-RU" sz="1500" kern="1200" dirty="0"/>
        </a:p>
      </dsp:txBody>
      <dsp:txXfrm>
        <a:off x="17563" y="27120"/>
        <a:ext cx="6661617" cy="324648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1E0EAE-315B-4AA7-8577-916677120B32}">
      <dsp:nvSpPr>
        <dsp:cNvPr id="0" name=""/>
        <dsp:cNvSpPr/>
      </dsp:nvSpPr>
      <dsp:spPr>
        <a:xfrm>
          <a:off x="0" y="0"/>
          <a:ext cx="6768752" cy="16305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Отдел кадров ГБУЗ «ОЦОП и НП» Тел: </a:t>
          </a:r>
          <a:r>
            <a:rPr lang="ru-RU" sz="1800" u="sng" kern="1200" dirty="0" smtClean="0"/>
            <a:t>+7(860) 939-03-76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Приемная: </a:t>
          </a:r>
          <a:r>
            <a:rPr lang="ru-RU" sz="1800" u="sng" kern="1200" dirty="0" smtClean="0"/>
            <a:t>+7(860) 939-03-70</a:t>
          </a:r>
          <a:r>
            <a:rPr lang="ru-RU" sz="1800" kern="1200" dirty="0" smtClean="0"/>
            <a:t>, </a:t>
          </a:r>
          <a:r>
            <a:rPr lang="ru-RU" sz="1800" u="sng" kern="1200" dirty="0" smtClean="0"/>
            <a:t>+7 (990) 056-46-68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Адрес: </a:t>
          </a:r>
          <a:r>
            <a:rPr lang="ru-RU" sz="1800" b="0" i="0" kern="1200" dirty="0" smtClean="0"/>
            <a:t>271122, Запорожская область, </a:t>
          </a:r>
          <a:r>
            <a:rPr lang="ru-RU" sz="1800" b="0" i="0" kern="1200" dirty="0" err="1" smtClean="0"/>
            <a:t>г.о</a:t>
          </a:r>
          <a:r>
            <a:rPr lang="ru-RU" sz="1800" b="0" i="0" kern="1200" dirty="0" smtClean="0"/>
            <a:t>. Бердянск, г. Бердянск, ул. Военный городок-2, дом 23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Эл. Почта: </a:t>
          </a:r>
          <a:r>
            <a:rPr lang="en-US" sz="1800" b="0" i="0" kern="1200" dirty="0" smtClean="0">
              <a:hlinkClick xmlns:r="http://schemas.openxmlformats.org/officeDocument/2006/relationships" r:id="rId1"/>
            </a:rPr>
            <a:t>gbyzberd@mail.ru</a:t>
          </a:r>
          <a:r>
            <a:rPr lang="ru-RU" sz="1800" b="0" i="0" kern="1200" dirty="0" smtClean="0"/>
            <a:t>, </a:t>
          </a:r>
          <a:r>
            <a:rPr lang="en-US" sz="1800" b="0" i="0" kern="1200" dirty="0" smtClean="0">
              <a:hlinkClick xmlns:r="http://schemas.openxmlformats.org/officeDocument/2006/relationships" r:id="rId2"/>
            </a:rPr>
            <a:t>kadrygbyz@mail.ru</a:t>
          </a:r>
          <a:r>
            <a:rPr lang="ru-RU" sz="1800" b="0" i="0" kern="1200" dirty="0" smtClean="0"/>
            <a:t> </a:t>
          </a:r>
          <a:endParaRPr lang="ru-RU" sz="1800" kern="1200" dirty="0"/>
        </a:p>
      </dsp:txBody>
      <dsp:txXfrm>
        <a:off x="79598" y="79598"/>
        <a:ext cx="6609556" cy="1471367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3B0F9-9AA4-42F4-9C39-9EB8DCFF6BE4}">
      <dsp:nvSpPr>
        <dsp:cNvPr id="0" name=""/>
        <dsp:cNvSpPr/>
      </dsp:nvSpPr>
      <dsp:spPr>
        <a:xfrm>
          <a:off x="0" y="0"/>
          <a:ext cx="2569456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https://t.me/gbuzocopinp_brd</a:t>
          </a:r>
          <a:endParaRPr lang="ru-RU" sz="1500" kern="1200" dirty="0"/>
        </a:p>
      </dsp:txBody>
      <dsp:txXfrm>
        <a:off x="17563" y="17563"/>
        <a:ext cx="2534330" cy="324648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F2C37A-CE22-4338-9546-D6FA5A4CBFF1}">
      <dsp:nvSpPr>
        <dsp:cNvPr id="0" name=""/>
        <dsp:cNvSpPr/>
      </dsp:nvSpPr>
      <dsp:spPr>
        <a:xfrm>
          <a:off x="0" y="0"/>
          <a:ext cx="2789559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https://vk.com/public220635872</a:t>
          </a:r>
          <a:endParaRPr lang="ru-RU" sz="1500" kern="1200" dirty="0"/>
        </a:p>
      </dsp:txBody>
      <dsp:txXfrm>
        <a:off x="17563" y="17563"/>
        <a:ext cx="2754433" cy="324648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AB85B-B0FB-4079-8738-7BB221A4501E}">
      <dsp:nvSpPr>
        <dsp:cNvPr id="0" name=""/>
        <dsp:cNvSpPr/>
      </dsp:nvSpPr>
      <dsp:spPr>
        <a:xfrm>
          <a:off x="0" y="0"/>
          <a:ext cx="2389132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https://ocpnzo.gosuslugi.ru</a:t>
          </a:r>
          <a:endParaRPr lang="ru-RU" sz="1500" kern="1200" dirty="0"/>
        </a:p>
      </dsp:txBody>
      <dsp:txXfrm>
        <a:off x="17563" y="17563"/>
        <a:ext cx="2354006" cy="3246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FF026-69F6-40A0-ADA1-E6E92298B7F6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Давайте знакомиться!</a:t>
          </a:r>
          <a:endParaRPr lang="ru-RU" sz="4700" kern="1200" dirty="0"/>
        </a:p>
      </dsp:txBody>
      <dsp:txXfrm>
        <a:off x="55030" y="62882"/>
        <a:ext cx="8119540" cy="101723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955157-5A12-493C-90C8-490869272632}">
      <dsp:nvSpPr>
        <dsp:cNvPr id="0" name=""/>
        <dsp:cNvSpPr/>
      </dsp:nvSpPr>
      <dsp:spPr>
        <a:xfrm rot="10800000">
          <a:off x="1299638" y="2754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Врач-терапевт</a:t>
          </a:r>
          <a:endParaRPr altLang="en-US" sz="1400" kern="1200" dirty="0"/>
        </a:p>
      </dsp:txBody>
      <dsp:txXfrm rot="10800000">
        <a:off x="1369020" y="2754"/>
        <a:ext cx="4814920" cy="277528"/>
      </dsp:txXfrm>
    </dsp:sp>
    <dsp:sp modelId="{434362C2-607C-40B0-9766-4D830866DE60}">
      <dsp:nvSpPr>
        <dsp:cNvPr id="0" name=""/>
        <dsp:cNvSpPr/>
      </dsp:nvSpPr>
      <dsp:spPr>
        <a:xfrm>
          <a:off x="1160874" y="2754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8EDDD42-B7D9-4036-B21B-4C775BBDABDE}">
      <dsp:nvSpPr>
        <dsp:cNvPr id="0" name=""/>
        <dsp:cNvSpPr/>
      </dsp:nvSpPr>
      <dsp:spPr>
        <a:xfrm rot="10800000">
          <a:off x="1299638" y="363127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Врач-физиотерапевт</a:t>
          </a:r>
          <a:endParaRPr altLang="en-US" sz="1600" kern="1200" dirty="0"/>
        </a:p>
      </dsp:txBody>
      <dsp:txXfrm rot="10800000">
        <a:off x="1369020" y="363127"/>
        <a:ext cx="4814920" cy="277528"/>
      </dsp:txXfrm>
    </dsp:sp>
    <dsp:sp modelId="{56CB649E-A218-4D89-9F26-696DAE9B595F}">
      <dsp:nvSpPr>
        <dsp:cNvPr id="0" name=""/>
        <dsp:cNvSpPr/>
      </dsp:nvSpPr>
      <dsp:spPr>
        <a:xfrm>
          <a:off x="1160874" y="363127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A4D1B54-F77C-4A99-BD3B-5F9DABAEEC1C}">
      <dsp:nvSpPr>
        <dsp:cNvPr id="0" name=""/>
        <dsp:cNvSpPr/>
      </dsp:nvSpPr>
      <dsp:spPr>
        <a:xfrm rot="10800000">
          <a:off x="1299638" y="723500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 функциональной диагностики</a:t>
          </a:r>
          <a:endParaRPr altLang="en-US" sz="1600" kern="1200" dirty="0"/>
        </a:p>
      </dsp:txBody>
      <dsp:txXfrm rot="10800000">
        <a:off x="1369020" y="723500"/>
        <a:ext cx="4814920" cy="277528"/>
      </dsp:txXfrm>
    </dsp:sp>
    <dsp:sp modelId="{7727FA34-F50B-4630-B982-F2AF8B7360F2}">
      <dsp:nvSpPr>
        <dsp:cNvPr id="0" name=""/>
        <dsp:cNvSpPr/>
      </dsp:nvSpPr>
      <dsp:spPr>
        <a:xfrm>
          <a:off x="1160874" y="723500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DF49BE4-9C5A-41EF-9D9A-1C3964FC9408}">
      <dsp:nvSpPr>
        <dsp:cNvPr id="0" name=""/>
        <dsp:cNvSpPr/>
      </dsp:nvSpPr>
      <dsp:spPr>
        <a:xfrm rot="10800000">
          <a:off x="1299638" y="1083873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Анестезиолог-реаниматолог</a:t>
          </a:r>
          <a:endParaRPr altLang="en-US" sz="1600" kern="1200" dirty="0"/>
        </a:p>
      </dsp:txBody>
      <dsp:txXfrm rot="10800000">
        <a:off x="1369020" y="1083873"/>
        <a:ext cx="4814920" cy="277528"/>
      </dsp:txXfrm>
    </dsp:sp>
    <dsp:sp modelId="{5FF6BACB-99A1-4A08-93D9-80EC7988E79F}">
      <dsp:nvSpPr>
        <dsp:cNvPr id="0" name=""/>
        <dsp:cNvSpPr/>
      </dsp:nvSpPr>
      <dsp:spPr>
        <a:xfrm>
          <a:off x="1160874" y="1083873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97E072-9B12-42AF-9B8E-09B9B94F6D96}">
      <dsp:nvSpPr>
        <dsp:cNvPr id="0" name=""/>
        <dsp:cNvSpPr/>
      </dsp:nvSpPr>
      <dsp:spPr>
        <a:xfrm rot="10800000">
          <a:off x="1299638" y="1444246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Врач-офтальмолог</a:t>
          </a:r>
          <a:endParaRPr altLang="en-US" sz="1600" kern="1200" dirty="0"/>
        </a:p>
      </dsp:txBody>
      <dsp:txXfrm rot="10800000">
        <a:off x="1369020" y="1444246"/>
        <a:ext cx="4814920" cy="277528"/>
      </dsp:txXfrm>
    </dsp:sp>
    <dsp:sp modelId="{7ACE27FE-1817-4E35-89FE-ED3A0AA87E3B}">
      <dsp:nvSpPr>
        <dsp:cNvPr id="0" name=""/>
        <dsp:cNvSpPr/>
      </dsp:nvSpPr>
      <dsp:spPr>
        <a:xfrm>
          <a:off x="1160874" y="1444246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E06E35C-BA72-4196-9A14-C85749199E7F}">
      <dsp:nvSpPr>
        <dsp:cNvPr id="0" name=""/>
        <dsp:cNvSpPr/>
      </dsp:nvSpPr>
      <dsp:spPr>
        <a:xfrm rot="10800000">
          <a:off x="1299638" y="1804619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Врач-невролог</a:t>
          </a:r>
          <a:endParaRPr altLang="en-US" sz="1600" kern="1200" dirty="0"/>
        </a:p>
      </dsp:txBody>
      <dsp:txXfrm rot="10800000">
        <a:off x="1369020" y="1804619"/>
        <a:ext cx="4814920" cy="277528"/>
      </dsp:txXfrm>
    </dsp:sp>
    <dsp:sp modelId="{F057B51E-0979-4387-8BFE-93D69F910A22}">
      <dsp:nvSpPr>
        <dsp:cNvPr id="0" name=""/>
        <dsp:cNvSpPr/>
      </dsp:nvSpPr>
      <dsp:spPr>
        <a:xfrm>
          <a:off x="1160874" y="1804619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6CA685C-837E-49DD-BBC0-4CCFB0BD461B}">
      <dsp:nvSpPr>
        <dsp:cNvPr id="0" name=""/>
        <dsp:cNvSpPr/>
      </dsp:nvSpPr>
      <dsp:spPr>
        <a:xfrm rot="10800000">
          <a:off x="1299638" y="2164992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Врач-психиатр</a:t>
          </a:r>
          <a:endParaRPr altLang="en-US" sz="1600" kern="1200" dirty="0"/>
        </a:p>
      </dsp:txBody>
      <dsp:txXfrm rot="10800000">
        <a:off x="1369020" y="2164992"/>
        <a:ext cx="4814920" cy="277528"/>
      </dsp:txXfrm>
    </dsp:sp>
    <dsp:sp modelId="{A9F8CB17-4050-4758-B3FC-B7C0331AFCDE}">
      <dsp:nvSpPr>
        <dsp:cNvPr id="0" name=""/>
        <dsp:cNvSpPr/>
      </dsp:nvSpPr>
      <dsp:spPr>
        <a:xfrm>
          <a:off x="1160874" y="2164992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153F0F4-B2F9-498E-B2D1-494536C9D171}">
      <dsp:nvSpPr>
        <dsp:cNvPr id="0" name=""/>
        <dsp:cNvSpPr/>
      </dsp:nvSpPr>
      <dsp:spPr>
        <a:xfrm rot="10800000">
          <a:off x="1299638" y="2525365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Врач-психиатр детский</a:t>
          </a:r>
          <a:endParaRPr altLang="en-US" sz="1600" kern="1200" dirty="0"/>
        </a:p>
      </dsp:txBody>
      <dsp:txXfrm rot="10800000">
        <a:off x="1369020" y="2525365"/>
        <a:ext cx="4814920" cy="277528"/>
      </dsp:txXfrm>
    </dsp:sp>
    <dsp:sp modelId="{AC78A11A-94FF-4525-86B5-C0992BB64726}">
      <dsp:nvSpPr>
        <dsp:cNvPr id="0" name=""/>
        <dsp:cNvSpPr/>
      </dsp:nvSpPr>
      <dsp:spPr>
        <a:xfrm>
          <a:off x="1160874" y="2525365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40B3CA3-A4CF-4453-A190-BA9E24C45406}">
      <dsp:nvSpPr>
        <dsp:cNvPr id="0" name=""/>
        <dsp:cNvSpPr/>
      </dsp:nvSpPr>
      <dsp:spPr>
        <a:xfrm rot="10800000">
          <a:off x="1299638" y="2885738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 психиатр-нарколог</a:t>
          </a:r>
          <a:endParaRPr altLang="en-US" sz="1600" kern="1200" dirty="0"/>
        </a:p>
      </dsp:txBody>
      <dsp:txXfrm rot="10800000">
        <a:off x="1369020" y="2885738"/>
        <a:ext cx="4814920" cy="277528"/>
      </dsp:txXfrm>
    </dsp:sp>
    <dsp:sp modelId="{3221368D-E226-4516-B129-3AA0F8A22D65}">
      <dsp:nvSpPr>
        <dsp:cNvPr id="0" name=""/>
        <dsp:cNvSpPr/>
      </dsp:nvSpPr>
      <dsp:spPr>
        <a:xfrm>
          <a:off x="1160874" y="2885738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26022A2-E071-472C-9F8B-96426764E0DE}">
      <dsp:nvSpPr>
        <dsp:cNvPr id="0" name=""/>
        <dsp:cNvSpPr/>
      </dsp:nvSpPr>
      <dsp:spPr>
        <a:xfrm rot="10800000">
          <a:off x="1299638" y="3246111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Врач-психотерапевт</a:t>
          </a:r>
          <a:endParaRPr altLang="en-US" sz="1600" kern="1200" dirty="0"/>
        </a:p>
      </dsp:txBody>
      <dsp:txXfrm rot="10800000">
        <a:off x="1369020" y="3246111"/>
        <a:ext cx="4814920" cy="277528"/>
      </dsp:txXfrm>
    </dsp:sp>
    <dsp:sp modelId="{AD98D022-F97B-4924-86AB-9AB9459B2E09}">
      <dsp:nvSpPr>
        <dsp:cNvPr id="0" name=""/>
        <dsp:cNvSpPr/>
      </dsp:nvSpPr>
      <dsp:spPr>
        <a:xfrm>
          <a:off x="1160874" y="3246111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9F4EAAF-1FF7-4789-B968-778922D09289}">
      <dsp:nvSpPr>
        <dsp:cNvPr id="0" name=""/>
        <dsp:cNvSpPr/>
      </dsp:nvSpPr>
      <dsp:spPr>
        <a:xfrm rot="10800000">
          <a:off x="1299638" y="3606484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600" kern="1200" dirty="0" smtClean="0"/>
            <a:t>Врач-лаборант</a:t>
          </a:r>
          <a:endParaRPr altLang="en-US" sz="1600" kern="1200" dirty="0"/>
        </a:p>
      </dsp:txBody>
      <dsp:txXfrm rot="10800000">
        <a:off x="1369020" y="3606484"/>
        <a:ext cx="4814920" cy="277528"/>
      </dsp:txXfrm>
    </dsp:sp>
    <dsp:sp modelId="{96578114-849D-467F-9BAA-F79C151B2CF3}">
      <dsp:nvSpPr>
        <dsp:cNvPr id="0" name=""/>
        <dsp:cNvSpPr/>
      </dsp:nvSpPr>
      <dsp:spPr>
        <a:xfrm>
          <a:off x="1152129" y="3600400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561EF5A-8CDB-4FB4-8E2C-CFE8D6E94657}">
      <dsp:nvSpPr>
        <dsp:cNvPr id="0" name=""/>
        <dsp:cNvSpPr/>
      </dsp:nvSpPr>
      <dsp:spPr>
        <a:xfrm rot="10800000">
          <a:off x="1299638" y="3966857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600" kern="1200" dirty="0" smtClean="0"/>
            <a:t>Врач-рентгенолог</a:t>
          </a:r>
          <a:endParaRPr altLang="en-US" sz="1600" kern="1200" dirty="0"/>
        </a:p>
      </dsp:txBody>
      <dsp:txXfrm rot="10800000">
        <a:off x="1369020" y="3966857"/>
        <a:ext cx="4814920" cy="277528"/>
      </dsp:txXfrm>
    </dsp:sp>
    <dsp:sp modelId="{0B491B87-E2DE-4A5C-A4FB-930B14FD9B9D}">
      <dsp:nvSpPr>
        <dsp:cNvPr id="0" name=""/>
        <dsp:cNvSpPr/>
      </dsp:nvSpPr>
      <dsp:spPr>
        <a:xfrm>
          <a:off x="1160874" y="3966857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864D0F-A6CE-45D7-AAFA-7204D841687A}">
      <dsp:nvSpPr>
        <dsp:cNvPr id="0" name=""/>
        <dsp:cNvSpPr/>
      </dsp:nvSpPr>
      <dsp:spPr>
        <a:xfrm rot="10800000">
          <a:off x="1299638" y="4327230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600" kern="1200" dirty="0" smtClean="0"/>
            <a:t>Врач-методист</a:t>
          </a:r>
          <a:endParaRPr lang="ru-RU" altLang="en-US" sz="1600" kern="1200" dirty="0"/>
        </a:p>
      </dsp:txBody>
      <dsp:txXfrm rot="10800000">
        <a:off x="1369020" y="4327230"/>
        <a:ext cx="4814920" cy="277528"/>
      </dsp:txXfrm>
    </dsp:sp>
    <dsp:sp modelId="{86D1DE41-0E99-4F52-BB3C-028D6C4DA898}">
      <dsp:nvSpPr>
        <dsp:cNvPr id="0" name=""/>
        <dsp:cNvSpPr/>
      </dsp:nvSpPr>
      <dsp:spPr>
        <a:xfrm>
          <a:off x="1160874" y="4327230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AEA71CD-F6F5-4C2C-B20F-DD9BA912AD6E}">
      <dsp:nvSpPr>
        <dsp:cNvPr id="0" name=""/>
        <dsp:cNvSpPr/>
      </dsp:nvSpPr>
      <dsp:spPr>
        <a:xfrm rot="10800000">
          <a:off x="1299638" y="4687603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Заместитель главного врача</a:t>
          </a:r>
          <a:endParaRPr lang="ru-RU" altLang="en-US" sz="1600" kern="1200" dirty="0"/>
        </a:p>
      </dsp:txBody>
      <dsp:txXfrm rot="10800000">
        <a:off x="1369020" y="4687603"/>
        <a:ext cx="4814920" cy="277528"/>
      </dsp:txXfrm>
    </dsp:sp>
    <dsp:sp modelId="{BAF4DB66-F5CD-47EA-8DE7-C3171E01B252}">
      <dsp:nvSpPr>
        <dsp:cNvPr id="0" name=""/>
        <dsp:cNvSpPr/>
      </dsp:nvSpPr>
      <dsp:spPr>
        <a:xfrm>
          <a:off x="1160874" y="4687603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72CBF3-4CAC-4355-AD07-2CD57D07B0C6}">
      <dsp:nvSpPr>
        <dsp:cNvPr id="0" name=""/>
        <dsp:cNvSpPr/>
      </dsp:nvSpPr>
      <dsp:spPr>
        <a:xfrm rot="10800000">
          <a:off x="1299638" y="5047975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baseline="0" dirty="0" smtClean="0">
              <a:rtl val="0"/>
            </a:rPr>
            <a:t>Главный врач филиала</a:t>
          </a:r>
          <a:endParaRPr lang="ru-RU" altLang="en-US" sz="1600" kern="1200" dirty="0"/>
        </a:p>
      </dsp:txBody>
      <dsp:txXfrm rot="10800000">
        <a:off x="1369020" y="5047975"/>
        <a:ext cx="4814920" cy="277528"/>
      </dsp:txXfrm>
    </dsp:sp>
    <dsp:sp modelId="{C7265FD8-6B79-4597-9AEB-A0B086C0E4E3}">
      <dsp:nvSpPr>
        <dsp:cNvPr id="0" name=""/>
        <dsp:cNvSpPr/>
      </dsp:nvSpPr>
      <dsp:spPr>
        <a:xfrm>
          <a:off x="1160874" y="5047975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90279B1-3374-4122-969E-A6D2D1373700}">
      <dsp:nvSpPr>
        <dsp:cNvPr id="0" name=""/>
        <dsp:cNvSpPr/>
      </dsp:nvSpPr>
      <dsp:spPr>
        <a:xfrm rot="10800000">
          <a:off x="1299638" y="5408348"/>
          <a:ext cx="4884302" cy="2775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2382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600" kern="1200" dirty="0" smtClean="0"/>
            <a:t>Биолог</a:t>
          </a:r>
          <a:endParaRPr lang="ru-RU" altLang="en-US" sz="1600" kern="1200" dirty="0"/>
        </a:p>
      </dsp:txBody>
      <dsp:txXfrm rot="10800000">
        <a:off x="1369020" y="5408348"/>
        <a:ext cx="4814920" cy="277528"/>
      </dsp:txXfrm>
    </dsp:sp>
    <dsp:sp modelId="{FB073688-8EBA-4F06-AFBE-057BF7AB26B6}">
      <dsp:nvSpPr>
        <dsp:cNvPr id="0" name=""/>
        <dsp:cNvSpPr/>
      </dsp:nvSpPr>
      <dsp:spPr>
        <a:xfrm>
          <a:off x="1160874" y="5408348"/>
          <a:ext cx="277528" cy="2775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FF026-69F6-40A0-ADA1-E6E92298B7F6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Мы предлагаем:</a:t>
          </a:r>
          <a:endParaRPr lang="ru-RU" sz="4700" kern="1200" dirty="0"/>
        </a:p>
      </dsp:txBody>
      <dsp:txXfrm>
        <a:off x="55030" y="62882"/>
        <a:ext cx="8119540" cy="10172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30205-F362-441F-8BD1-C516B7044D29}">
      <dsp:nvSpPr>
        <dsp:cNvPr id="0" name=""/>
        <dsp:cNvSpPr/>
      </dsp:nvSpPr>
      <dsp:spPr>
        <a:xfrm>
          <a:off x="0" y="2320"/>
          <a:ext cx="4275600" cy="486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Стабильная заработная плата</a:t>
          </a:r>
          <a:endParaRPr lang="ru-RU" sz="1800" kern="1200" dirty="0"/>
        </a:p>
      </dsp:txBody>
      <dsp:txXfrm>
        <a:off x="23760" y="26080"/>
        <a:ext cx="4228080" cy="439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#1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#7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#20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#20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#3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#3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#29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#2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#2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8/layout/VerticalCurvedList#1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2#19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2#19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#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FC77B-E54E-47F2-9200-8C6042A2011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2B988-E9DC-472D-AE25-F47D2EC83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257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2.xml"/><Relationship Id="rId3" Type="http://schemas.openxmlformats.org/officeDocument/2006/relationships/image" Target="../media/image30.jpeg"/><Relationship Id="rId7" Type="http://schemas.openxmlformats.org/officeDocument/2006/relationships/diagramColors" Target="../diagrams/colors32.xml"/><Relationship Id="rId12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2.xml"/><Relationship Id="rId11" Type="http://schemas.openxmlformats.org/officeDocument/2006/relationships/image" Target="../media/image34.jpeg"/><Relationship Id="rId5" Type="http://schemas.openxmlformats.org/officeDocument/2006/relationships/diagramLayout" Target="../diagrams/layout32.xml"/><Relationship Id="rId10" Type="http://schemas.openxmlformats.org/officeDocument/2006/relationships/image" Target="../media/image33.jpeg"/><Relationship Id="rId4" Type="http://schemas.openxmlformats.org/officeDocument/2006/relationships/diagramData" Target="../diagrams/data32.xml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10" Type="http://schemas.openxmlformats.org/officeDocument/2006/relationships/image" Target="../media/image38.jpeg"/><Relationship Id="rId4" Type="http://schemas.openxmlformats.org/officeDocument/2006/relationships/diagramLayout" Target="../diagrams/layout33.xml"/><Relationship Id="rId9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Relationship Id="rId9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6.xml"/><Relationship Id="rId13" Type="http://schemas.openxmlformats.org/officeDocument/2006/relationships/diagramData" Target="../diagrams/data37.xml"/><Relationship Id="rId18" Type="http://schemas.openxmlformats.org/officeDocument/2006/relationships/image" Target="../media/image42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12" Type="http://schemas.microsoft.com/office/2007/relationships/diagramDrawing" Target="../diagrams/drawing36.xml"/><Relationship Id="rId17" Type="http://schemas.microsoft.com/office/2007/relationships/diagramDrawing" Target="../diagrams/drawing37.xml"/><Relationship Id="rId2" Type="http://schemas.openxmlformats.org/officeDocument/2006/relationships/image" Target="../media/image1.jpeg"/><Relationship Id="rId16" Type="http://schemas.openxmlformats.org/officeDocument/2006/relationships/diagramColors" Target="../diagrams/colors3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11" Type="http://schemas.openxmlformats.org/officeDocument/2006/relationships/diagramColors" Target="../diagrams/colors36.xml"/><Relationship Id="rId5" Type="http://schemas.openxmlformats.org/officeDocument/2006/relationships/diagramQuickStyle" Target="../diagrams/quickStyle35.xml"/><Relationship Id="rId15" Type="http://schemas.openxmlformats.org/officeDocument/2006/relationships/diagramQuickStyle" Target="../diagrams/quickStyle37.xml"/><Relationship Id="rId10" Type="http://schemas.openxmlformats.org/officeDocument/2006/relationships/diagramQuickStyle" Target="../diagrams/quickStyle36.xml"/><Relationship Id="rId19" Type="http://schemas.openxmlformats.org/officeDocument/2006/relationships/image" Target="../media/image43.png"/><Relationship Id="rId4" Type="http://schemas.openxmlformats.org/officeDocument/2006/relationships/diagramLayout" Target="../diagrams/layout35.xml"/><Relationship Id="rId9" Type="http://schemas.openxmlformats.org/officeDocument/2006/relationships/diagramLayout" Target="../diagrams/layout36.xml"/><Relationship Id="rId14" Type="http://schemas.openxmlformats.org/officeDocument/2006/relationships/diagramLayout" Target="../diagrams/layout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9.xml"/><Relationship Id="rId13" Type="http://schemas.openxmlformats.org/officeDocument/2006/relationships/image" Target="../media/image45.jpeg"/><Relationship Id="rId18" Type="http://schemas.openxmlformats.org/officeDocument/2006/relationships/image" Target="../media/image50.jpeg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12" Type="http://schemas.microsoft.com/office/2007/relationships/diagramDrawing" Target="../diagrams/drawing39.xml"/><Relationship Id="rId17" Type="http://schemas.openxmlformats.org/officeDocument/2006/relationships/image" Target="../media/image49.jpeg"/><Relationship Id="rId2" Type="http://schemas.openxmlformats.org/officeDocument/2006/relationships/image" Target="../media/image1.jpeg"/><Relationship Id="rId16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8.xml"/><Relationship Id="rId11" Type="http://schemas.openxmlformats.org/officeDocument/2006/relationships/diagramColors" Target="../diagrams/colors39.xml"/><Relationship Id="rId5" Type="http://schemas.openxmlformats.org/officeDocument/2006/relationships/diagramQuickStyle" Target="../diagrams/quickStyle38.xml"/><Relationship Id="rId15" Type="http://schemas.openxmlformats.org/officeDocument/2006/relationships/image" Target="../media/image47.jpeg"/><Relationship Id="rId10" Type="http://schemas.openxmlformats.org/officeDocument/2006/relationships/diagramQuickStyle" Target="../diagrams/quickStyle39.xml"/><Relationship Id="rId19" Type="http://schemas.openxmlformats.org/officeDocument/2006/relationships/image" Target="../media/image51.png"/><Relationship Id="rId4" Type="http://schemas.openxmlformats.org/officeDocument/2006/relationships/diagramLayout" Target="../diagrams/layout38.xml"/><Relationship Id="rId9" Type="http://schemas.openxmlformats.org/officeDocument/2006/relationships/diagramLayout" Target="../diagrams/layout39.xml"/><Relationship Id="rId1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1.xml"/><Relationship Id="rId13" Type="http://schemas.openxmlformats.org/officeDocument/2006/relationships/image" Target="../media/image53.jpeg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12" Type="http://schemas.microsoft.com/office/2007/relationships/diagramDrawing" Target="../diagrams/drawing4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0.xml"/><Relationship Id="rId11" Type="http://schemas.openxmlformats.org/officeDocument/2006/relationships/diagramColors" Target="../diagrams/colors41.xml"/><Relationship Id="rId5" Type="http://schemas.openxmlformats.org/officeDocument/2006/relationships/diagramQuickStyle" Target="../diagrams/quickStyle40.xml"/><Relationship Id="rId15" Type="http://schemas.openxmlformats.org/officeDocument/2006/relationships/image" Target="../media/image55.png"/><Relationship Id="rId10" Type="http://schemas.openxmlformats.org/officeDocument/2006/relationships/diagramQuickStyle" Target="../diagrams/quickStyle41.xml"/><Relationship Id="rId4" Type="http://schemas.openxmlformats.org/officeDocument/2006/relationships/diagramLayout" Target="../diagrams/layout40.xml"/><Relationship Id="rId9" Type="http://schemas.openxmlformats.org/officeDocument/2006/relationships/diagramLayout" Target="../diagrams/layout41.xml"/><Relationship Id="rId1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2.xml"/><Relationship Id="rId11" Type="http://schemas.openxmlformats.org/officeDocument/2006/relationships/image" Target="../media/image60.png"/><Relationship Id="rId5" Type="http://schemas.openxmlformats.org/officeDocument/2006/relationships/diagramQuickStyle" Target="../diagrams/quickStyle42.xml"/><Relationship Id="rId10" Type="http://schemas.openxmlformats.org/officeDocument/2006/relationships/image" Target="../media/image59.jpeg"/><Relationship Id="rId4" Type="http://schemas.openxmlformats.org/officeDocument/2006/relationships/diagramLayout" Target="../diagrams/layout42.xml"/><Relationship Id="rId9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5.xml"/><Relationship Id="rId13" Type="http://schemas.openxmlformats.org/officeDocument/2006/relationships/diagramData" Target="../diagrams/data46.xml"/><Relationship Id="rId18" Type="http://schemas.openxmlformats.org/officeDocument/2006/relationships/diagramData" Target="../diagrams/data47.xml"/><Relationship Id="rId3" Type="http://schemas.openxmlformats.org/officeDocument/2006/relationships/diagramData" Target="../diagrams/data44.xml"/><Relationship Id="rId21" Type="http://schemas.openxmlformats.org/officeDocument/2006/relationships/diagramColors" Target="../diagrams/colors47.xml"/><Relationship Id="rId7" Type="http://schemas.microsoft.com/office/2007/relationships/diagramDrawing" Target="../diagrams/drawing44.xml"/><Relationship Id="rId12" Type="http://schemas.microsoft.com/office/2007/relationships/diagramDrawing" Target="../diagrams/drawing45.xml"/><Relationship Id="rId17" Type="http://schemas.microsoft.com/office/2007/relationships/diagramDrawing" Target="../diagrams/drawing46.xml"/><Relationship Id="rId2" Type="http://schemas.openxmlformats.org/officeDocument/2006/relationships/image" Target="../media/image68.jpeg"/><Relationship Id="rId16" Type="http://schemas.openxmlformats.org/officeDocument/2006/relationships/diagramColors" Target="../diagrams/colors46.xml"/><Relationship Id="rId20" Type="http://schemas.openxmlformats.org/officeDocument/2006/relationships/diagramQuickStyle" Target="../diagrams/quickStyle4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4.xml"/><Relationship Id="rId11" Type="http://schemas.openxmlformats.org/officeDocument/2006/relationships/diagramColors" Target="../diagrams/colors45.xml"/><Relationship Id="rId5" Type="http://schemas.openxmlformats.org/officeDocument/2006/relationships/diagramQuickStyle" Target="../diagrams/quickStyle44.xml"/><Relationship Id="rId15" Type="http://schemas.openxmlformats.org/officeDocument/2006/relationships/diagramQuickStyle" Target="../diagrams/quickStyle46.xml"/><Relationship Id="rId10" Type="http://schemas.openxmlformats.org/officeDocument/2006/relationships/diagramQuickStyle" Target="../diagrams/quickStyle45.xml"/><Relationship Id="rId19" Type="http://schemas.openxmlformats.org/officeDocument/2006/relationships/diagramLayout" Target="../diagrams/layout47.xml"/><Relationship Id="rId4" Type="http://schemas.openxmlformats.org/officeDocument/2006/relationships/diagramLayout" Target="../diagrams/layout44.xml"/><Relationship Id="rId9" Type="http://schemas.openxmlformats.org/officeDocument/2006/relationships/diagramLayout" Target="../diagrams/layout45.xml"/><Relationship Id="rId14" Type="http://schemas.openxmlformats.org/officeDocument/2006/relationships/diagramLayout" Target="../diagrams/layout46.xml"/><Relationship Id="rId22" Type="http://schemas.microsoft.com/office/2007/relationships/diagramDrawing" Target="../diagrams/drawing4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8.xml"/><Relationship Id="rId3" Type="http://schemas.openxmlformats.org/officeDocument/2006/relationships/image" Target="../media/image69.png"/><Relationship Id="rId7" Type="http://schemas.openxmlformats.org/officeDocument/2006/relationships/diagramColors" Target="../diagrams/colors4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8.xml"/><Relationship Id="rId11" Type="http://schemas.openxmlformats.org/officeDocument/2006/relationships/image" Target="../media/image72.png"/><Relationship Id="rId5" Type="http://schemas.openxmlformats.org/officeDocument/2006/relationships/diagramLayout" Target="../diagrams/layout48.xml"/><Relationship Id="rId10" Type="http://schemas.openxmlformats.org/officeDocument/2006/relationships/image" Target="../media/image71.jpeg"/><Relationship Id="rId4" Type="http://schemas.openxmlformats.org/officeDocument/2006/relationships/diagramData" Target="../diagrams/data48.xml"/><Relationship Id="rId9" Type="http://schemas.openxmlformats.org/officeDocument/2006/relationships/image" Target="../media/image7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3.xml"/><Relationship Id="rId18" Type="http://schemas.microsoft.com/office/2007/relationships/diagramDrawing" Target="../diagrams/drawing4.xml"/><Relationship Id="rId3" Type="http://schemas.openxmlformats.org/officeDocument/2006/relationships/diagramLayout" Target="../diagrams/layout2.xml"/><Relationship Id="rId21" Type="http://schemas.openxmlformats.org/officeDocument/2006/relationships/diagramQuickStyle" Target="../diagrams/quickStyle5.xml"/><Relationship Id="rId7" Type="http://schemas.openxmlformats.org/officeDocument/2006/relationships/image" Target="../media/image1.jpeg"/><Relationship Id="rId12" Type="http://schemas.openxmlformats.org/officeDocument/2006/relationships/diagramColors" Target="../diagrams/colors3.xml"/><Relationship Id="rId17" Type="http://schemas.openxmlformats.org/officeDocument/2006/relationships/diagramColors" Target="../diagrams/colors4.xml"/><Relationship Id="rId2" Type="http://schemas.openxmlformats.org/officeDocument/2006/relationships/diagramData" Target="../diagrams/data2.xml"/><Relationship Id="rId16" Type="http://schemas.openxmlformats.org/officeDocument/2006/relationships/diagramQuickStyle" Target="../diagrams/quickStyle4.xml"/><Relationship Id="rId20" Type="http://schemas.openxmlformats.org/officeDocument/2006/relationships/diagramLayout" Target="../diagrams/layout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diagramQuickStyle" Target="../diagrams/quickStyle3.xml"/><Relationship Id="rId5" Type="http://schemas.openxmlformats.org/officeDocument/2006/relationships/diagramColors" Target="../diagrams/colors2.xml"/><Relationship Id="rId15" Type="http://schemas.openxmlformats.org/officeDocument/2006/relationships/diagramLayout" Target="../diagrams/layout4.xml"/><Relationship Id="rId23" Type="http://schemas.microsoft.com/office/2007/relationships/diagramDrawing" Target="../diagrams/drawing5.xml"/><Relationship Id="rId10" Type="http://schemas.openxmlformats.org/officeDocument/2006/relationships/diagramLayout" Target="../diagrams/layout3.xml"/><Relationship Id="rId19" Type="http://schemas.openxmlformats.org/officeDocument/2006/relationships/diagramData" Target="../diagrams/data5.xml"/><Relationship Id="rId4" Type="http://schemas.openxmlformats.org/officeDocument/2006/relationships/diagramQuickStyle" Target="../diagrams/quickStyle2.xml"/><Relationship Id="rId9" Type="http://schemas.openxmlformats.org/officeDocument/2006/relationships/diagramData" Target="../diagrams/data3.xml"/><Relationship Id="rId14" Type="http://schemas.openxmlformats.org/officeDocument/2006/relationships/diagramData" Target="../diagrams/data4.xml"/><Relationship Id="rId22" Type="http://schemas.openxmlformats.org/officeDocument/2006/relationships/diagramColors" Target="../diagrams/colors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9.xml"/><Relationship Id="rId13" Type="http://schemas.openxmlformats.org/officeDocument/2006/relationships/diagramQuickStyle" Target="../diagrams/quickStyle50.xml"/><Relationship Id="rId3" Type="http://schemas.openxmlformats.org/officeDocument/2006/relationships/image" Target="../media/image73.jpeg"/><Relationship Id="rId7" Type="http://schemas.openxmlformats.org/officeDocument/2006/relationships/diagramQuickStyle" Target="../diagrams/quickStyle49.xml"/><Relationship Id="rId12" Type="http://schemas.openxmlformats.org/officeDocument/2006/relationships/diagramLayout" Target="../diagrams/layout50.xml"/><Relationship Id="rId17" Type="http://schemas.openxmlformats.org/officeDocument/2006/relationships/image" Target="../media/image78.png"/><Relationship Id="rId2" Type="http://schemas.openxmlformats.org/officeDocument/2006/relationships/image" Target="../media/image1.jpeg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9.xml"/><Relationship Id="rId11" Type="http://schemas.openxmlformats.org/officeDocument/2006/relationships/diagramData" Target="../diagrams/data50.xml"/><Relationship Id="rId5" Type="http://schemas.openxmlformats.org/officeDocument/2006/relationships/diagramData" Target="../diagrams/data49.xml"/><Relationship Id="rId15" Type="http://schemas.microsoft.com/office/2007/relationships/diagramDrawing" Target="../diagrams/drawing50.xml"/><Relationship Id="rId10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microsoft.com/office/2007/relationships/diagramDrawing" Target="../diagrams/drawing49.xml"/><Relationship Id="rId14" Type="http://schemas.openxmlformats.org/officeDocument/2006/relationships/diagramColors" Target="../diagrams/colors5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diagramColors" Target="../diagrams/colors52.xml"/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12" Type="http://schemas.openxmlformats.org/officeDocument/2006/relationships/diagramQuickStyle" Target="../diagrams/quickStyle52.xml"/><Relationship Id="rId17" Type="http://schemas.openxmlformats.org/officeDocument/2006/relationships/image" Target="../media/image83.jpeg"/><Relationship Id="rId2" Type="http://schemas.openxmlformats.org/officeDocument/2006/relationships/image" Target="../media/image1.jpeg"/><Relationship Id="rId16" Type="http://schemas.openxmlformats.org/officeDocument/2006/relationships/image" Target="../media/image82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1.xml"/><Relationship Id="rId11" Type="http://schemas.openxmlformats.org/officeDocument/2006/relationships/diagramLayout" Target="../diagrams/layout52.xml"/><Relationship Id="rId5" Type="http://schemas.openxmlformats.org/officeDocument/2006/relationships/diagramQuickStyle" Target="../diagrams/quickStyle51.xml"/><Relationship Id="rId15" Type="http://schemas.openxmlformats.org/officeDocument/2006/relationships/image" Target="../media/image81.jpeg"/><Relationship Id="rId10" Type="http://schemas.openxmlformats.org/officeDocument/2006/relationships/diagramData" Target="../diagrams/data52.xml"/><Relationship Id="rId4" Type="http://schemas.openxmlformats.org/officeDocument/2006/relationships/diagramLayout" Target="../diagrams/layout51.xml"/><Relationship Id="rId9" Type="http://schemas.openxmlformats.org/officeDocument/2006/relationships/image" Target="../media/image80.png"/><Relationship Id="rId14" Type="http://schemas.microsoft.com/office/2007/relationships/diagramDrawing" Target="../diagrams/drawing5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diagramLayout" Target="../diagrams/layout53.xml"/><Relationship Id="rId7" Type="http://schemas.openxmlformats.org/officeDocument/2006/relationships/image" Target="../media/image1.jpeg"/><Relationship Id="rId12" Type="http://schemas.openxmlformats.org/officeDocument/2006/relationships/image" Target="../media/image88.png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3.xml"/><Relationship Id="rId11" Type="http://schemas.openxmlformats.org/officeDocument/2006/relationships/image" Target="../media/image87.jpeg"/><Relationship Id="rId5" Type="http://schemas.openxmlformats.org/officeDocument/2006/relationships/diagramColors" Target="../diagrams/colors53.xml"/><Relationship Id="rId10" Type="http://schemas.openxmlformats.org/officeDocument/2006/relationships/image" Target="../media/image86.jpg"/><Relationship Id="rId4" Type="http://schemas.openxmlformats.org/officeDocument/2006/relationships/diagramQuickStyle" Target="../diagrams/quickStyle53.xml"/><Relationship Id="rId9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4.xml"/><Relationship Id="rId13" Type="http://schemas.openxmlformats.org/officeDocument/2006/relationships/diagramColors" Target="../diagrams/colors55.xml"/><Relationship Id="rId3" Type="http://schemas.openxmlformats.org/officeDocument/2006/relationships/image" Target="../media/image89.png"/><Relationship Id="rId7" Type="http://schemas.openxmlformats.org/officeDocument/2006/relationships/diagramQuickStyle" Target="../diagrams/quickStyle54.xml"/><Relationship Id="rId12" Type="http://schemas.openxmlformats.org/officeDocument/2006/relationships/diagramQuickStyle" Target="../diagrams/quickStyle5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4.xml"/><Relationship Id="rId11" Type="http://schemas.openxmlformats.org/officeDocument/2006/relationships/diagramLayout" Target="../diagrams/layout55.xml"/><Relationship Id="rId5" Type="http://schemas.openxmlformats.org/officeDocument/2006/relationships/diagramData" Target="../diagrams/data54.xml"/><Relationship Id="rId15" Type="http://schemas.openxmlformats.org/officeDocument/2006/relationships/image" Target="../media/image91.jpeg"/><Relationship Id="rId10" Type="http://schemas.openxmlformats.org/officeDocument/2006/relationships/diagramData" Target="../diagrams/data55.xml"/><Relationship Id="rId4" Type="http://schemas.openxmlformats.org/officeDocument/2006/relationships/image" Target="../media/image90.png"/><Relationship Id="rId9" Type="http://schemas.microsoft.com/office/2007/relationships/diagramDrawing" Target="../diagrams/drawing54.xml"/><Relationship Id="rId14" Type="http://schemas.microsoft.com/office/2007/relationships/diagramDrawing" Target="../diagrams/drawing5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6.xml"/><Relationship Id="rId13" Type="http://schemas.openxmlformats.org/officeDocument/2006/relationships/diagramQuickStyle" Target="../diagrams/quickStyle57.xml"/><Relationship Id="rId18" Type="http://schemas.openxmlformats.org/officeDocument/2006/relationships/diagramQuickStyle" Target="../diagrams/quickStyle58.xml"/><Relationship Id="rId26" Type="http://schemas.openxmlformats.org/officeDocument/2006/relationships/image" Target="../media/image93.jpeg"/><Relationship Id="rId3" Type="http://schemas.openxmlformats.org/officeDocument/2006/relationships/image" Target="../media/image89.png"/><Relationship Id="rId21" Type="http://schemas.openxmlformats.org/officeDocument/2006/relationships/diagramData" Target="../diagrams/data59.xml"/><Relationship Id="rId7" Type="http://schemas.openxmlformats.org/officeDocument/2006/relationships/diagramQuickStyle" Target="../diagrams/quickStyle56.xml"/><Relationship Id="rId12" Type="http://schemas.openxmlformats.org/officeDocument/2006/relationships/diagramLayout" Target="../diagrams/layout57.xml"/><Relationship Id="rId17" Type="http://schemas.openxmlformats.org/officeDocument/2006/relationships/diagramLayout" Target="../diagrams/layout58.xml"/><Relationship Id="rId25" Type="http://schemas.microsoft.com/office/2007/relationships/diagramDrawing" Target="../diagrams/drawing59.xml"/><Relationship Id="rId2" Type="http://schemas.openxmlformats.org/officeDocument/2006/relationships/image" Target="../media/image1.jpeg"/><Relationship Id="rId16" Type="http://schemas.openxmlformats.org/officeDocument/2006/relationships/diagramData" Target="../diagrams/data58.xml"/><Relationship Id="rId20" Type="http://schemas.microsoft.com/office/2007/relationships/diagramDrawing" Target="../diagrams/drawing58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6.xml"/><Relationship Id="rId11" Type="http://schemas.openxmlformats.org/officeDocument/2006/relationships/diagramData" Target="../diagrams/data57.xml"/><Relationship Id="rId24" Type="http://schemas.openxmlformats.org/officeDocument/2006/relationships/diagramColors" Target="../diagrams/colors59.xml"/><Relationship Id="rId5" Type="http://schemas.openxmlformats.org/officeDocument/2006/relationships/diagramData" Target="../diagrams/data56.xml"/><Relationship Id="rId15" Type="http://schemas.microsoft.com/office/2007/relationships/diagramDrawing" Target="../diagrams/drawing57.xml"/><Relationship Id="rId23" Type="http://schemas.openxmlformats.org/officeDocument/2006/relationships/diagramQuickStyle" Target="../diagrams/quickStyle59.xml"/><Relationship Id="rId10" Type="http://schemas.openxmlformats.org/officeDocument/2006/relationships/image" Target="../media/image92.jpg"/><Relationship Id="rId19" Type="http://schemas.openxmlformats.org/officeDocument/2006/relationships/diagramColors" Target="../diagrams/colors58.xml"/><Relationship Id="rId4" Type="http://schemas.openxmlformats.org/officeDocument/2006/relationships/image" Target="../media/image90.png"/><Relationship Id="rId9" Type="http://schemas.microsoft.com/office/2007/relationships/diagramDrawing" Target="../diagrams/drawing56.xml"/><Relationship Id="rId14" Type="http://schemas.openxmlformats.org/officeDocument/2006/relationships/diagramColors" Target="../diagrams/colors57.xml"/><Relationship Id="rId22" Type="http://schemas.openxmlformats.org/officeDocument/2006/relationships/diagramLayout" Target="../diagrams/layout59.xml"/><Relationship Id="rId27" Type="http://schemas.openxmlformats.org/officeDocument/2006/relationships/image" Target="../media/image9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Layout" Target="../diagrams/layout6.xml"/><Relationship Id="rId7" Type="http://schemas.openxmlformats.org/officeDocument/2006/relationships/image" Target="../media/image1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jpe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jpeg"/><Relationship Id="rId4" Type="http://schemas.openxmlformats.org/officeDocument/2006/relationships/diagramLayout" Target="../diagrams/layout7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diagramData" Target="../diagrams/data10.xml"/><Relationship Id="rId18" Type="http://schemas.openxmlformats.org/officeDocument/2006/relationships/diagramData" Target="../diagrams/data11.xml"/><Relationship Id="rId26" Type="http://schemas.openxmlformats.org/officeDocument/2006/relationships/diagramColors" Target="../diagrams/colors12.xml"/><Relationship Id="rId39" Type="http://schemas.openxmlformats.org/officeDocument/2006/relationships/image" Target="../media/image11.png"/><Relationship Id="rId3" Type="http://schemas.openxmlformats.org/officeDocument/2006/relationships/diagramLayout" Target="../diagrams/layout8.xml"/><Relationship Id="rId21" Type="http://schemas.openxmlformats.org/officeDocument/2006/relationships/diagramColors" Target="../diagrams/colors11.xml"/><Relationship Id="rId34" Type="http://schemas.openxmlformats.org/officeDocument/2006/relationships/diagramLayout" Target="../diagrams/layout14.xml"/><Relationship Id="rId42" Type="http://schemas.openxmlformats.org/officeDocument/2006/relationships/image" Target="../media/image14.png"/><Relationship Id="rId7" Type="http://schemas.openxmlformats.org/officeDocument/2006/relationships/image" Target="../media/image1.jpeg"/><Relationship Id="rId12" Type="http://schemas.microsoft.com/office/2007/relationships/diagramDrawing" Target="../diagrams/drawing9.xml"/><Relationship Id="rId17" Type="http://schemas.microsoft.com/office/2007/relationships/diagramDrawing" Target="../diagrams/drawing10.xml"/><Relationship Id="rId25" Type="http://schemas.openxmlformats.org/officeDocument/2006/relationships/diagramQuickStyle" Target="../diagrams/quickStyle12.xml"/><Relationship Id="rId33" Type="http://schemas.openxmlformats.org/officeDocument/2006/relationships/diagramData" Target="../diagrams/data14.xml"/><Relationship Id="rId38" Type="http://schemas.openxmlformats.org/officeDocument/2006/relationships/image" Target="../media/image10.png"/><Relationship Id="rId2" Type="http://schemas.openxmlformats.org/officeDocument/2006/relationships/diagramData" Target="../diagrams/data8.xml"/><Relationship Id="rId16" Type="http://schemas.openxmlformats.org/officeDocument/2006/relationships/diagramColors" Target="../diagrams/colors10.xml"/><Relationship Id="rId20" Type="http://schemas.openxmlformats.org/officeDocument/2006/relationships/diagramQuickStyle" Target="../diagrams/quickStyle11.xml"/><Relationship Id="rId29" Type="http://schemas.openxmlformats.org/officeDocument/2006/relationships/diagramLayout" Target="../diagrams/layout13.xml"/><Relationship Id="rId41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openxmlformats.org/officeDocument/2006/relationships/diagramColors" Target="../diagrams/colors9.xml"/><Relationship Id="rId24" Type="http://schemas.openxmlformats.org/officeDocument/2006/relationships/diagramLayout" Target="../diagrams/layout12.xml"/><Relationship Id="rId32" Type="http://schemas.microsoft.com/office/2007/relationships/diagramDrawing" Target="../diagrams/drawing13.xml"/><Relationship Id="rId37" Type="http://schemas.microsoft.com/office/2007/relationships/diagramDrawing" Target="../diagrams/drawing14.xml"/><Relationship Id="rId40" Type="http://schemas.openxmlformats.org/officeDocument/2006/relationships/image" Target="../media/image12.png"/><Relationship Id="rId5" Type="http://schemas.openxmlformats.org/officeDocument/2006/relationships/diagramColors" Target="../diagrams/colors8.xml"/><Relationship Id="rId15" Type="http://schemas.openxmlformats.org/officeDocument/2006/relationships/diagramQuickStyle" Target="../diagrams/quickStyle10.xml"/><Relationship Id="rId23" Type="http://schemas.openxmlformats.org/officeDocument/2006/relationships/diagramData" Target="../diagrams/data12.xml"/><Relationship Id="rId28" Type="http://schemas.openxmlformats.org/officeDocument/2006/relationships/diagramData" Target="../diagrams/data13.xml"/><Relationship Id="rId36" Type="http://schemas.openxmlformats.org/officeDocument/2006/relationships/diagramColors" Target="../diagrams/colors14.xml"/><Relationship Id="rId10" Type="http://schemas.openxmlformats.org/officeDocument/2006/relationships/diagramQuickStyle" Target="../diagrams/quickStyle9.xml"/><Relationship Id="rId19" Type="http://schemas.openxmlformats.org/officeDocument/2006/relationships/diagramLayout" Target="../diagrams/layout11.xml"/><Relationship Id="rId31" Type="http://schemas.openxmlformats.org/officeDocument/2006/relationships/diagramColors" Target="../diagrams/colors13.xml"/><Relationship Id="rId4" Type="http://schemas.openxmlformats.org/officeDocument/2006/relationships/diagramQuickStyle" Target="../diagrams/quickStyle8.xml"/><Relationship Id="rId9" Type="http://schemas.openxmlformats.org/officeDocument/2006/relationships/diagramLayout" Target="../diagrams/layout9.xml"/><Relationship Id="rId14" Type="http://schemas.openxmlformats.org/officeDocument/2006/relationships/diagramLayout" Target="../diagrams/layout10.xml"/><Relationship Id="rId22" Type="http://schemas.microsoft.com/office/2007/relationships/diagramDrawing" Target="../diagrams/drawing11.xml"/><Relationship Id="rId27" Type="http://schemas.microsoft.com/office/2007/relationships/diagramDrawing" Target="../diagrams/drawing12.xml"/><Relationship Id="rId30" Type="http://schemas.openxmlformats.org/officeDocument/2006/relationships/diagramQuickStyle" Target="../diagrams/quickStyle13.xml"/><Relationship Id="rId35" Type="http://schemas.openxmlformats.org/officeDocument/2006/relationships/diagramQuickStyle" Target="../diagrams/quickStyle14.xml"/><Relationship Id="rId43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13" Type="http://schemas.openxmlformats.org/officeDocument/2006/relationships/diagramData" Target="../diagrams/data17.xml"/><Relationship Id="rId18" Type="http://schemas.openxmlformats.org/officeDocument/2006/relationships/diagramData" Target="../diagrams/data18.xml"/><Relationship Id="rId26" Type="http://schemas.openxmlformats.org/officeDocument/2006/relationships/diagramColors" Target="../diagrams/colors19.xml"/><Relationship Id="rId3" Type="http://schemas.openxmlformats.org/officeDocument/2006/relationships/diagramData" Target="../diagrams/data15.xml"/><Relationship Id="rId21" Type="http://schemas.openxmlformats.org/officeDocument/2006/relationships/diagramColors" Target="../diagrams/colors18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17" Type="http://schemas.microsoft.com/office/2007/relationships/diagramDrawing" Target="../diagrams/drawing17.xml"/><Relationship Id="rId25" Type="http://schemas.openxmlformats.org/officeDocument/2006/relationships/diagramQuickStyle" Target="../diagrams/quickStyle19.xml"/><Relationship Id="rId2" Type="http://schemas.openxmlformats.org/officeDocument/2006/relationships/image" Target="../media/image1.jpeg"/><Relationship Id="rId16" Type="http://schemas.openxmlformats.org/officeDocument/2006/relationships/diagramColors" Target="../diagrams/colors17.xml"/><Relationship Id="rId20" Type="http://schemas.openxmlformats.org/officeDocument/2006/relationships/diagramQuickStyle" Target="../diagrams/quickStyl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24" Type="http://schemas.openxmlformats.org/officeDocument/2006/relationships/diagramLayout" Target="../diagrams/layout19.xml"/><Relationship Id="rId5" Type="http://schemas.openxmlformats.org/officeDocument/2006/relationships/diagramQuickStyle" Target="../diagrams/quickStyle15.xml"/><Relationship Id="rId15" Type="http://schemas.openxmlformats.org/officeDocument/2006/relationships/diagramQuickStyle" Target="../diagrams/quickStyle17.xml"/><Relationship Id="rId23" Type="http://schemas.openxmlformats.org/officeDocument/2006/relationships/diagramData" Target="../diagrams/data19.xml"/><Relationship Id="rId28" Type="http://schemas.openxmlformats.org/officeDocument/2006/relationships/image" Target="../media/image17.png"/><Relationship Id="rId10" Type="http://schemas.openxmlformats.org/officeDocument/2006/relationships/diagramQuickStyle" Target="../diagrams/quickStyle16.xml"/><Relationship Id="rId19" Type="http://schemas.openxmlformats.org/officeDocument/2006/relationships/diagramLayout" Target="../diagrams/layout18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Relationship Id="rId14" Type="http://schemas.openxmlformats.org/officeDocument/2006/relationships/diagramLayout" Target="../diagrams/layout17.xml"/><Relationship Id="rId22" Type="http://schemas.microsoft.com/office/2007/relationships/diagramDrawing" Target="../diagrams/drawing18.xml"/><Relationship Id="rId27" Type="http://schemas.microsoft.com/office/2007/relationships/diagramDrawing" Target="../diagrams/drawing19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13" Type="http://schemas.microsoft.com/office/2007/relationships/diagramDrawing" Target="../diagrams/drawing21.xml"/><Relationship Id="rId18" Type="http://schemas.microsoft.com/office/2007/relationships/diagramDrawing" Target="../diagrams/drawing22.xml"/><Relationship Id="rId26" Type="http://schemas.openxmlformats.org/officeDocument/2006/relationships/diagramLayout" Target="../diagrams/layout24.xml"/><Relationship Id="rId39" Type="http://schemas.microsoft.com/office/2007/relationships/diagramDrawing" Target="../diagrams/drawing26.xml"/><Relationship Id="rId3" Type="http://schemas.openxmlformats.org/officeDocument/2006/relationships/image" Target="../media/image18.png"/><Relationship Id="rId21" Type="http://schemas.openxmlformats.org/officeDocument/2006/relationships/diagramLayout" Target="../diagrams/layout23.xml"/><Relationship Id="rId34" Type="http://schemas.microsoft.com/office/2007/relationships/diagramDrawing" Target="../diagrams/drawing25.xml"/><Relationship Id="rId42" Type="http://schemas.openxmlformats.org/officeDocument/2006/relationships/diagramQuickStyle" Target="../diagrams/quickStyle27.xml"/><Relationship Id="rId7" Type="http://schemas.openxmlformats.org/officeDocument/2006/relationships/diagramColors" Target="../diagrams/colors20.xml"/><Relationship Id="rId12" Type="http://schemas.openxmlformats.org/officeDocument/2006/relationships/diagramColors" Target="../diagrams/colors21.xml"/><Relationship Id="rId17" Type="http://schemas.openxmlformats.org/officeDocument/2006/relationships/diagramColors" Target="../diagrams/colors22.xml"/><Relationship Id="rId25" Type="http://schemas.openxmlformats.org/officeDocument/2006/relationships/diagramData" Target="../diagrams/data24.xml"/><Relationship Id="rId33" Type="http://schemas.openxmlformats.org/officeDocument/2006/relationships/diagramColors" Target="../diagrams/colors25.xml"/><Relationship Id="rId38" Type="http://schemas.openxmlformats.org/officeDocument/2006/relationships/diagramColors" Target="../diagrams/colors26.xml"/><Relationship Id="rId2" Type="http://schemas.openxmlformats.org/officeDocument/2006/relationships/image" Target="../media/image1.jpeg"/><Relationship Id="rId16" Type="http://schemas.openxmlformats.org/officeDocument/2006/relationships/diagramQuickStyle" Target="../diagrams/quickStyle22.xml"/><Relationship Id="rId20" Type="http://schemas.openxmlformats.org/officeDocument/2006/relationships/diagramData" Target="../diagrams/data23.xml"/><Relationship Id="rId29" Type="http://schemas.microsoft.com/office/2007/relationships/diagramDrawing" Target="../diagrams/drawing24.xml"/><Relationship Id="rId41" Type="http://schemas.openxmlformats.org/officeDocument/2006/relationships/diagramLayout" Target="../diagrams/layout2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0.xml"/><Relationship Id="rId11" Type="http://schemas.openxmlformats.org/officeDocument/2006/relationships/diagramQuickStyle" Target="../diagrams/quickStyle21.xml"/><Relationship Id="rId24" Type="http://schemas.microsoft.com/office/2007/relationships/diagramDrawing" Target="../diagrams/drawing23.xml"/><Relationship Id="rId32" Type="http://schemas.openxmlformats.org/officeDocument/2006/relationships/diagramQuickStyle" Target="../diagrams/quickStyle25.xml"/><Relationship Id="rId37" Type="http://schemas.openxmlformats.org/officeDocument/2006/relationships/diagramQuickStyle" Target="../diagrams/quickStyle26.xml"/><Relationship Id="rId40" Type="http://schemas.openxmlformats.org/officeDocument/2006/relationships/diagramData" Target="../diagrams/data27.xml"/><Relationship Id="rId5" Type="http://schemas.openxmlformats.org/officeDocument/2006/relationships/diagramLayout" Target="../diagrams/layout20.xml"/><Relationship Id="rId15" Type="http://schemas.openxmlformats.org/officeDocument/2006/relationships/diagramLayout" Target="../diagrams/layout22.xml"/><Relationship Id="rId23" Type="http://schemas.openxmlformats.org/officeDocument/2006/relationships/diagramColors" Target="../diagrams/colors23.xml"/><Relationship Id="rId28" Type="http://schemas.openxmlformats.org/officeDocument/2006/relationships/diagramColors" Target="../diagrams/colors24.xml"/><Relationship Id="rId36" Type="http://schemas.openxmlformats.org/officeDocument/2006/relationships/diagramLayout" Target="../diagrams/layout26.xml"/><Relationship Id="rId10" Type="http://schemas.openxmlformats.org/officeDocument/2006/relationships/diagramLayout" Target="../diagrams/layout21.xml"/><Relationship Id="rId19" Type="http://schemas.openxmlformats.org/officeDocument/2006/relationships/image" Target="../media/image19.png"/><Relationship Id="rId31" Type="http://schemas.openxmlformats.org/officeDocument/2006/relationships/diagramLayout" Target="../diagrams/layout25.xml"/><Relationship Id="rId44" Type="http://schemas.microsoft.com/office/2007/relationships/diagramDrawing" Target="../diagrams/drawing27.xml"/><Relationship Id="rId4" Type="http://schemas.openxmlformats.org/officeDocument/2006/relationships/diagramData" Target="../diagrams/data20.xml"/><Relationship Id="rId9" Type="http://schemas.openxmlformats.org/officeDocument/2006/relationships/diagramData" Target="../diagrams/data21.xml"/><Relationship Id="rId14" Type="http://schemas.openxmlformats.org/officeDocument/2006/relationships/diagramData" Target="../diagrams/data22.xml"/><Relationship Id="rId22" Type="http://schemas.openxmlformats.org/officeDocument/2006/relationships/diagramQuickStyle" Target="../diagrams/quickStyle23.xml"/><Relationship Id="rId27" Type="http://schemas.openxmlformats.org/officeDocument/2006/relationships/diagramQuickStyle" Target="../diagrams/quickStyle24.xml"/><Relationship Id="rId30" Type="http://schemas.openxmlformats.org/officeDocument/2006/relationships/diagramData" Target="../diagrams/data25.xml"/><Relationship Id="rId35" Type="http://schemas.openxmlformats.org/officeDocument/2006/relationships/diagramData" Target="../diagrams/data26.xml"/><Relationship Id="rId43" Type="http://schemas.openxmlformats.org/officeDocument/2006/relationships/diagramColors" Target="../diagrams/colors2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10" Type="http://schemas.openxmlformats.org/officeDocument/2006/relationships/image" Target="../media/image23.jpeg"/><Relationship Id="rId4" Type="http://schemas.openxmlformats.org/officeDocument/2006/relationships/diagramLayout" Target="../diagrams/layout28.xml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13" Type="http://schemas.openxmlformats.org/officeDocument/2006/relationships/image" Target="../media/image25.jpeg"/><Relationship Id="rId18" Type="http://schemas.openxmlformats.org/officeDocument/2006/relationships/diagramData" Target="../diagrams/data31.xml"/><Relationship Id="rId3" Type="http://schemas.openxmlformats.org/officeDocument/2006/relationships/diagramData" Target="../diagrams/data29.xml"/><Relationship Id="rId21" Type="http://schemas.openxmlformats.org/officeDocument/2006/relationships/diagramColors" Target="../diagrams/colors31.xml"/><Relationship Id="rId7" Type="http://schemas.microsoft.com/office/2007/relationships/diagramDrawing" Target="../diagrams/drawing29.xml"/><Relationship Id="rId12" Type="http://schemas.microsoft.com/office/2007/relationships/diagramDrawing" Target="../diagrams/drawing30.xml"/><Relationship Id="rId17" Type="http://schemas.openxmlformats.org/officeDocument/2006/relationships/image" Target="../media/image29.jpeg"/><Relationship Id="rId2" Type="http://schemas.openxmlformats.org/officeDocument/2006/relationships/image" Target="../media/image1.jpeg"/><Relationship Id="rId16" Type="http://schemas.openxmlformats.org/officeDocument/2006/relationships/image" Target="../media/image28.jpeg"/><Relationship Id="rId20" Type="http://schemas.openxmlformats.org/officeDocument/2006/relationships/diagramQuickStyle" Target="../diagrams/quickStyl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5" Type="http://schemas.openxmlformats.org/officeDocument/2006/relationships/image" Target="../media/image27.jpeg"/><Relationship Id="rId10" Type="http://schemas.openxmlformats.org/officeDocument/2006/relationships/diagramQuickStyle" Target="../diagrams/quickStyle30.xml"/><Relationship Id="rId19" Type="http://schemas.openxmlformats.org/officeDocument/2006/relationships/diagramLayout" Target="../diagrams/layout31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Relationship Id="rId14" Type="http://schemas.openxmlformats.org/officeDocument/2006/relationships/image" Target="../media/image26.jpeg"/><Relationship Id="rId22" Type="http://schemas.microsoft.com/office/2007/relationships/diagramDrawing" Target="../diagrams/drawin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63590" y="979944"/>
            <a:ext cx="7416824" cy="273708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03648" y="980728"/>
            <a:ext cx="6408712" cy="19951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Государственное бюджетное учреждение здравоохранения</a:t>
            </a:r>
          </a:p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«Областной центр по оказанию психиатрической и наркологической помощи»</a:t>
            </a:r>
            <a:endParaRPr lang="ru-RU" sz="3200" dirty="0">
              <a:solidFill>
                <a:schemeClr val="tx2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90766778"/>
              </p:ext>
            </p:extLst>
          </p:nvPr>
        </p:nvGraphicFramePr>
        <p:xfrm>
          <a:off x="899592" y="4195754"/>
          <a:ext cx="7416824" cy="157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Graphic spid="6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902" y="1319428"/>
            <a:ext cx="3380068" cy="2545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330031507"/>
              </p:ext>
            </p:extLst>
          </p:nvPr>
        </p:nvGraphicFramePr>
        <p:xfrm>
          <a:off x="31588" y="267068"/>
          <a:ext cx="9144000" cy="771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60458" y="1637629"/>
            <a:ext cx="2545614" cy="19092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0864" y="4318865"/>
            <a:ext cx="2736304" cy="2052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657" y="4070305"/>
            <a:ext cx="3370214" cy="253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730" y="5126085"/>
            <a:ext cx="1482412" cy="148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378780030"/>
              </p:ext>
            </p:extLst>
          </p:nvPr>
        </p:nvGraphicFramePr>
        <p:xfrm>
          <a:off x="0" y="1052736"/>
          <a:ext cx="644420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322" y="908720"/>
            <a:ext cx="2772389" cy="184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277" y="4930041"/>
            <a:ext cx="2690478" cy="1883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322" y="2922119"/>
            <a:ext cx="2772944" cy="184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439109" y="114994"/>
            <a:ext cx="8278474" cy="612896"/>
            <a:chOff x="0" y="7852"/>
            <a:chExt cx="8229600" cy="1127295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7852"/>
              <a:ext cx="8229600" cy="11272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 txBox="1"/>
            <p:nvPr/>
          </p:nvSpPr>
          <p:spPr>
            <a:xfrm>
              <a:off x="55030" y="62882"/>
              <a:ext cx="8119540" cy="101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700" kern="1200" dirty="0" smtClean="0"/>
                <a:t>Наши достижения</a:t>
              </a:r>
              <a:endParaRPr lang="ru-RU" sz="4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53128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9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9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9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9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188301267"/>
              </p:ext>
            </p:extLst>
          </p:nvPr>
        </p:nvGraphicFramePr>
        <p:xfrm>
          <a:off x="0" y="2060848"/>
          <a:ext cx="637220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768" y="3992000"/>
            <a:ext cx="2770680" cy="2009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768" y="1679191"/>
            <a:ext cx="2833970" cy="188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439109" y="114994"/>
            <a:ext cx="8278474" cy="612896"/>
            <a:chOff x="0" y="7852"/>
            <a:chExt cx="8229600" cy="1127295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7852"/>
              <a:ext cx="8229600" cy="11272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 txBox="1"/>
            <p:nvPr/>
          </p:nvSpPr>
          <p:spPr>
            <a:xfrm>
              <a:off x="55030" y="62882"/>
              <a:ext cx="8119540" cy="101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700" kern="1200" dirty="0" smtClean="0"/>
                <a:t>Наши достижения</a:t>
              </a:r>
              <a:endParaRPr lang="ru-RU" sz="4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65140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24202223"/>
              </p:ext>
            </p:extLst>
          </p:nvPr>
        </p:nvGraphicFramePr>
        <p:xfrm>
          <a:off x="457202" y="115372"/>
          <a:ext cx="8229600" cy="707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666623851"/>
              </p:ext>
            </p:extLst>
          </p:nvPr>
        </p:nvGraphicFramePr>
        <p:xfrm>
          <a:off x="1007606" y="2784625"/>
          <a:ext cx="7128792" cy="1807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Схема 16"/>
          <p:cNvGraphicFramePr/>
          <p:nvPr>
            <p:extLst/>
          </p:nvPr>
        </p:nvGraphicFramePr>
        <p:xfrm>
          <a:off x="485800" y="3035782"/>
          <a:ext cx="4572000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808" y="4257144"/>
            <a:ext cx="305499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1073974"/>
            <a:ext cx="2176818" cy="217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840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12" grpId="0">
        <p:bldAsOne/>
      </p:bldGraphic>
      <p:bldGraphic spid="1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48188532"/>
              </p:ext>
            </p:extLst>
          </p:nvPr>
        </p:nvGraphicFramePr>
        <p:xfrm>
          <a:off x="457200" y="188641"/>
          <a:ext cx="8229600" cy="427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09986727"/>
              </p:ext>
            </p:extLst>
          </p:nvPr>
        </p:nvGraphicFramePr>
        <p:xfrm>
          <a:off x="-310220" y="82109"/>
          <a:ext cx="8997020" cy="1459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6427" y="1945834"/>
            <a:ext cx="2536267" cy="190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60" y="4442429"/>
            <a:ext cx="2810199" cy="2107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50511" y="1945833"/>
            <a:ext cx="2536267" cy="1902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457" y="4437112"/>
            <a:ext cx="2817288" cy="2112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7565" y="1951787"/>
            <a:ext cx="2536268" cy="1902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0" y="1628800"/>
            <a:ext cx="1863205" cy="2542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555" y="5043615"/>
            <a:ext cx="1506824" cy="150682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92202377"/>
              </p:ext>
            </p:extLst>
          </p:nvPr>
        </p:nvGraphicFramePr>
        <p:xfrm>
          <a:off x="457200" y="158280"/>
          <a:ext cx="8229600" cy="432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36353500"/>
              </p:ext>
            </p:extLst>
          </p:nvPr>
        </p:nvGraphicFramePr>
        <p:xfrm>
          <a:off x="-108520" y="348351"/>
          <a:ext cx="9144000" cy="1681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8327" y="2805589"/>
            <a:ext cx="3608360" cy="2706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95"/>
          <a:stretch/>
        </p:blipFill>
        <p:spPr>
          <a:xfrm>
            <a:off x="3939300" y="3064185"/>
            <a:ext cx="4140255" cy="22917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1" y="5078197"/>
            <a:ext cx="1583159" cy="158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89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10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578275424"/>
              </p:ext>
            </p:extLst>
          </p:nvPr>
        </p:nvGraphicFramePr>
        <p:xfrm>
          <a:off x="-252536" y="126494"/>
          <a:ext cx="9143998" cy="960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30659"/>
            <a:ext cx="2088232" cy="2784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40519"/>
            <a:ext cx="2088232" cy="2784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557" y="4158725"/>
            <a:ext cx="4040889" cy="2547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681" y="5112067"/>
            <a:ext cx="1613781" cy="161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368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68228248"/>
              </p:ext>
            </p:extLst>
          </p:nvPr>
        </p:nvGraphicFramePr>
        <p:xfrm>
          <a:off x="457200" y="1251285"/>
          <a:ext cx="822960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914" y="1034114"/>
            <a:ext cx="584966" cy="71628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432763" y="242972"/>
            <a:ext cx="8278474" cy="612896"/>
            <a:chOff x="0" y="7852"/>
            <a:chExt cx="8229600" cy="1127295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7852"/>
              <a:ext cx="8229600" cy="11272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 txBox="1"/>
            <p:nvPr/>
          </p:nvSpPr>
          <p:spPr>
            <a:xfrm>
              <a:off x="55030" y="62882"/>
              <a:ext cx="8119540" cy="101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/>
                <a:t>Мы тесно сотрудничаем с Министерством образования и науки        Запорожской области</a:t>
              </a:r>
              <a:endParaRPr lang="ru-RU" altLang="en-US" sz="2000" b="1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532C66-9612-4175-BC3B-E71E5F9F26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E5532C66-9612-4175-BC3B-E71E5F9F26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680EE9-9E7A-4810-B72D-3CE752F5E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C0680EE9-9E7A-4810-B72D-3CE752F5E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A5C244-1373-467F-8080-371AD04ED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FA5C244-1373-467F-8080-371AD04ED8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D75FF6-056C-45E6-8FCE-E11631B0BB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3D75FF6-056C-45E6-8FCE-E11631B0BB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849501E-77AF-4EE1-8642-3CF0389C94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9849501E-77AF-4EE1-8642-3CF0389C94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0D3985-7CF9-4975-AA6C-DB74E80DE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50D3985-7CF9-4975-AA6C-DB74E80DE7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3D66F7-5A72-4ADE-A1CB-BF8EA7F642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523D66F7-5A72-4ADE-A1CB-BF8EA7F642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B3727F-04DF-4720-99AF-DDD2E2AFD2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11B3727F-04DF-4720-99AF-DDD2E2AFD2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53E6DE-F790-4A23-AFEB-B95E09F12F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5B53E6DE-F790-4A23-AFEB-B95E09F12F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89F729-B9BF-4D9B-9323-F43F47E4EB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F089F729-B9BF-4D9B-9323-F43F47E4EB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F94E16-DF08-4FE9-8CF7-DB24FB5351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61F94E16-DF08-4FE9-8CF7-DB24FB5351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8492854-9901-4D8B-9000-27B8E33C66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dgm id="{78492854-9901-4D8B-9000-27B8E33C66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12"/>
          <a:stretch/>
        </p:blipFill>
        <p:spPr>
          <a:xfrm>
            <a:off x="-3" y="0"/>
            <a:ext cx="9252524" cy="6885384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9296005"/>
              </p:ext>
            </p:extLst>
          </p:nvPr>
        </p:nvGraphicFramePr>
        <p:xfrm>
          <a:off x="683568" y="91432"/>
          <a:ext cx="8229600" cy="941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063145996"/>
              </p:ext>
            </p:extLst>
          </p:nvPr>
        </p:nvGraphicFramePr>
        <p:xfrm>
          <a:off x="3059832" y="4437112"/>
          <a:ext cx="3600178" cy="1857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655120395"/>
              </p:ext>
            </p:extLst>
          </p:nvPr>
        </p:nvGraphicFramePr>
        <p:xfrm>
          <a:off x="511459" y="1813397"/>
          <a:ext cx="8229600" cy="892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553970432"/>
              </p:ext>
            </p:extLst>
          </p:nvPr>
        </p:nvGraphicFramePr>
        <p:xfrm>
          <a:off x="439318" y="3246353"/>
          <a:ext cx="8373881" cy="899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4536141-36AB-427F-8749-C7BD9644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>
                                            <p:graphicEl>
                                              <a:dgm id="{04536141-36AB-427F-8749-C7BD964468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>
                                            <p:graphicEl>
                                              <a:dgm id="{04536141-36AB-427F-8749-C7BD9644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>
                                            <p:graphicEl>
                                              <a:dgm id="{04536141-36AB-427F-8749-C7BD9644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10" grpId="0">
        <p:bldAsOne/>
      </p:bldGraphic>
      <p:bldGraphic spid="8" grpId="0">
        <p:bldAsOne/>
      </p:bldGraphic>
      <p:bldGraphic spid="9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450"/>
            <a:ext cx="9144000" cy="539855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42325"/>
            <a:ext cx="3477708" cy="1800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Диаграмма 6"/>
          <p:cNvGraphicFramePr/>
          <p:nvPr>
            <p:extLst>
              <p:ext uri="{D42A27DB-BD31-4B8C-83A1-F6EECF244321}">
                <p14:modId xmlns:p14="http://schemas.microsoft.com/office/powerpoint/2010/main" val="1601528870"/>
              </p:ext>
            </p:extLst>
          </p:nvPr>
        </p:nvGraphicFramePr>
        <p:xfrm>
          <a:off x="755576" y="99869"/>
          <a:ext cx="8229600" cy="697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32" y="1437052"/>
            <a:ext cx="3850765" cy="2010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34" y="3736403"/>
            <a:ext cx="4626260" cy="2727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5056962"/>
            <a:ext cx="1748880" cy="17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56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0097544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450"/>
            <a:ext cx="9144000" cy="539855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5157192"/>
            <a:ext cx="1666528" cy="1666528"/>
          </a:xfr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755914589"/>
              </p:ext>
            </p:extLst>
          </p:nvPr>
        </p:nvGraphicFramePr>
        <p:xfrm>
          <a:off x="1371600" y="1637026"/>
          <a:ext cx="6400800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607934298"/>
              </p:ext>
            </p:extLst>
          </p:nvPr>
        </p:nvGraphicFramePr>
        <p:xfrm>
          <a:off x="1083568" y="3645024"/>
          <a:ext cx="6400800" cy="293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093657514"/>
              </p:ext>
            </p:extLst>
          </p:nvPr>
        </p:nvGraphicFramePr>
        <p:xfrm>
          <a:off x="3347864" y="3002134"/>
          <a:ext cx="1872208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:p14="http://schemas.microsoft.com/office/powerpoint/2010/main" val="2537082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1" grpId="0">
        <p:bldAsOne/>
      </p:bldGraphic>
      <p:bldGraphic spid="10" grpId="0">
        <p:bldAsOne/>
      </p:bldGraphic>
      <p:bldGraphic spid="9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3" y="1186768"/>
            <a:ext cx="2190923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427" y="1186768"/>
            <a:ext cx="2273118" cy="2913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828090276"/>
              </p:ext>
            </p:extLst>
          </p:nvPr>
        </p:nvGraphicFramePr>
        <p:xfrm>
          <a:off x="323528" y="161920"/>
          <a:ext cx="8568952" cy="9602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087" y="3588979"/>
            <a:ext cx="1837829" cy="2897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50530213"/>
              </p:ext>
            </p:extLst>
          </p:nvPr>
        </p:nvGraphicFramePr>
        <p:xfrm>
          <a:off x="2051720" y="1186768"/>
          <a:ext cx="4806282" cy="2242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6" y="4400098"/>
            <a:ext cx="1891161" cy="18911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16" y="4176799"/>
            <a:ext cx="2337761" cy="233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62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C965A99-EC35-47CF-B078-11ED6B25B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AC965A99-EC35-47CF-B078-11ED6B25B6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88488EB-5804-402A-832C-F367BE68E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888488EB-5804-402A-832C-F367BE68E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6549C5A-6325-4F45-BA40-56B9F27AE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C6549C5A-6325-4F45-BA40-56B9F27AEF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7A8A91D-EBEE-45DB-9A9C-9520FA04A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77A8A91D-EBEE-45DB-9A9C-9520FA04AB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36D691-FF1B-4F22-97D5-D371F237D6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F336D691-FF1B-4F22-97D5-D371F237D6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F5848CE-8717-44B6-A062-33D25162C8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8F5848CE-8717-44B6-A062-33D25162C8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858F9D-18DC-4928-A8E0-45F1E3C7A8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60858F9D-18DC-4928-A8E0-45F1E3C7A8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62C4DA-EBE5-497E-AA4A-4DD3FF03C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D362C4DA-EBE5-497E-AA4A-4DD3FF03CB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FD49FE-4778-42B2-8A6D-F965FB5704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D5FD49FE-4778-42B2-8A6D-F965FB5704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57058D9-D8DB-4DE8-95D3-DB87F3FEA2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357058D9-D8DB-4DE8-95D3-DB87F3FEA2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3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96690877"/>
              </p:ext>
            </p:extLst>
          </p:nvPr>
        </p:nvGraphicFramePr>
        <p:xfrm>
          <a:off x="275834" y="101376"/>
          <a:ext cx="8592336" cy="917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76" b="841"/>
          <a:stretch>
            <a:fillRect/>
          </a:stretch>
        </p:blipFill>
        <p:spPr>
          <a:xfrm>
            <a:off x="5660128" y="1163315"/>
            <a:ext cx="1728192" cy="1294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02" y="1244548"/>
            <a:ext cx="3610742" cy="10195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362607571"/>
              </p:ext>
            </p:extLst>
          </p:nvPr>
        </p:nvGraphicFramePr>
        <p:xfrm>
          <a:off x="2411923" y="2404662"/>
          <a:ext cx="4180758" cy="1766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43" y="4311926"/>
            <a:ext cx="2979860" cy="2250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942" y="4311925"/>
            <a:ext cx="2988984" cy="2241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518" y="4188130"/>
            <a:ext cx="1706968" cy="2489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10" grpId="0" uiExpand="1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99799763"/>
              </p:ext>
            </p:extLst>
          </p:nvPr>
        </p:nvGraphicFramePr>
        <p:xfrm>
          <a:off x="722899" y="182658"/>
          <a:ext cx="7698201" cy="918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450"/>
            <a:ext cx="9144000" cy="53985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980" y="1302355"/>
            <a:ext cx="3924120" cy="2207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980" y="4082232"/>
            <a:ext cx="3924120" cy="2356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99" y="1227661"/>
            <a:ext cx="3151029" cy="2356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297" y="3741463"/>
            <a:ext cx="2088232" cy="2915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7" y="5221337"/>
            <a:ext cx="1449002" cy="144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093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95" y="162188"/>
            <a:ext cx="556724" cy="6817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11048" y="1914343"/>
            <a:ext cx="6563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Impact" panose="020B0806030902050204" pitchFamily="34" charset="0"/>
              </a:rPr>
              <a:t>Как узнать о работе подробнее?</a:t>
            </a:r>
            <a:endParaRPr lang="ru-RU" sz="3200" dirty="0">
              <a:latin typeface="Impact" panose="020B080603090205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62188"/>
            <a:ext cx="576064" cy="681703"/>
          </a:xfrm>
          <a:prstGeom prst="rect">
            <a:avLst/>
          </a:prstGeom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467395564"/>
              </p:ext>
            </p:extLst>
          </p:nvPr>
        </p:nvGraphicFramePr>
        <p:xfrm>
          <a:off x="1187617" y="2499118"/>
          <a:ext cx="6768752" cy="854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2701471000"/>
              </p:ext>
            </p:extLst>
          </p:nvPr>
        </p:nvGraphicFramePr>
        <p:xfrm>
          <a:off x="971601" y="6021288"/>
          <a:ext cx="6696743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736363" y="1095788"/>
            <a:ext cx="7671261" cy="711044"/>
            <a:chOff x="0" y="7852"/>
            <a:chExt cx="8229600" cy="1127295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7852"/>
              <a:ext cx="8229600" cy="11272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 txBox="1"/>
            <p:nvPr/>
          </p:nvSpPr>
          <p:spPr>
            <a:xfrm>
              <a:off x="55030" y="62882"/>
              <a:ext cx="8119540" cy="101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Мы ищем молодых специалистов!</a:t>
              </a:r>
              <a:endParaRPr lang="ru-RU" sz="3600" kern="1200" dirty="0"/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4" t="27365" r="22787" b="33997"/>
          <a:stretch/>
        </p:blipFill>
        <p:spPr>
          <a:xfrm>
            <a:off x="2627784" y="3789040"/>
            <a:ext cx="3096184" cy="1307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6380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95" y="162188"/>
            <a:ext cx="556724" cy="6817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8854" y="1237957"/>
            <a:ext cx="6563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Impact" panose="020B0806030902050204" pitchFamily="34" charset="0"/>
              </a:rPr>
              <a:t>Как с нами связаться?</a:t>
            </a:r>
            <a:endParaRPr lang="ru-RU" sz="4400" dirty="0">
              <a:latin typeface="Impact" panose="020B080603090205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62188"/>
            <a:ext cx="576064" cy="681703"/>
          </a:xfrm>
          <a:prstGeom prst="rect">
            <a:avLst/>
          </a:prstGeom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342222419"/>
              </p:ext>
            </p:extLst>
          </p:nvPr>
        </p:nvGraphicFramePr>
        <p:xfrm>
          <a:off x="1156415" y="2228890"/>
          <a:ext cx="6768752" cy="1632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8" t="34250" r="15888" b="33201"/>
          <a:stretch/>
        </p:blipFill>
        <p:spPr>
          <a:xfrm>
            <a:off x="536815" y="4365117"/>
            <a:ext cx="1625752" cy="1679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41472314"/>
              </p:ext>
            </p:extLst>
          </p:nvPr>
        </p:nvGraphicFramePr>
        <p:xfrm>
          <a:off x="64963" y="6323062"/>
          <a:ext cx="2569457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969451880"/>
              </p:ext>
            </p:extLst>
          </p:nvPr>
        </p:nvGraphicFramePr>
        <p:xfrm>
          <a:off x="6221984" y="6237312"/>
          <a:ext cx="2789559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555025090"/>
              </p:ext>
            </p:extLst>
          </p:nvPr>
        </p:nvGraphicFramePr>
        <p:xfrm>
          <a:off x="3377430" y="6321206"/>
          <a:ext cx="2389132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" t="11028" r="43377" b="13921"/>
          <a:stretch/>
        </p:blipFill>
        <p:spPr>
          <a:xfrm>
            <a:off x="3748915" y="4354303"/>
            <a:ext cx="1646161" cy="1688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336104"/>
            <a:ext cx="1706569" cy="170656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7819115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04911" y="2382138"/>
            <a:ext cx="34386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/>
              <a:t>Дихтярь</a:t>
            </a:r>
            <a:r>
              <a:rPr lang="ru-RU" sz="2400" dirty="0"/>
              <a:t> Алёна Юрьевна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84975"/>
            <a:ext cx="2896932" cy="3866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427984" y="3501009"/>
            <a:ext cx="4258816" cy="245057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61148" y="3705860"/>
            <a:ext cx="43924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Кандидат медицинских </a:t>
            </a:r>
            <a:r>
              <a:rPr lang="ru-RU" dirty="0" smtClean="0"/>
              <a:t>наук,</a:t>
            </a:r>
            <a:endParaRPr lang="ru-RU" dirty="0"/>
          </a:p>
          <a:p>
            <a:pPr algn="ctr"/>
            <a:r>
              <a:rPr lang="ru-RU" dirty="0"/>
              <a:t>Главный врач ГБУЗ «Областной центр по оказанию психиатрической и наркологической помощи»</a:t>
            </a:r>
          </a:p>
          <a:p>
            <a:pPr algn="ctr"/>
            <a:r>
              <a:rPr lang="ru-RU" dirty="0"/>
              <a:t>Главный внештатный специалист Министерства здравоохранения Запорожской области по психиатрии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2084975"/>
            <a:ext cx="4258816" cy="105599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3630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4" grpId="0"/>
      <p:bldP spid="8" grpId="0" animBg="1"/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46021865"/>
              </p:ext>
            </p:extLst>
          </p:nvPr>
        </p:nvGraphicFramePr>
        <p:xfrm>
          <a:off x="899592" y="1052736"/>
          <a:ext cx="734481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220" y="1379108"/>
            <a:ext cx="1607199" cy="2158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47" y="1387442"/>
            <a:ext cx="1612392" cy="2149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47" y="3906299"/>
            <a:ext cx="1612392" cy="2149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6897" y="4151745"/>
            <a:ext cx="2171256" cy="16284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863588" y="89755"/>
            <a:ext cx="7416824" cy="920352"/>
            <a:chOff x="0" y="24015"/>
            <a:chExt cx="7416824" cy="155142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24015"/>
              <a:ext cx="7416824" cy="15514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 txBox="1"/>
            <p:nvPr/>
          </p:nvSpPr>
          <p:spPr>
            <a:xfrm>
              <a:off x="75734" y="99749"/>
              <a:ext cx="7265356" cy="13509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Приглашаем на работу специалистов</a:t>
              </a:r>
              <a:endParaRPr lang="ru-RU" sz="3200" kern="12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034866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450"/>
            <a:ext cx="9144000" cy="5398550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895301502"/>
              </p:ext>
            </p:extLst>
          </p:nvPr>
        </p:nvGraphicFramePr>
        <p:xfrm>
          <a:off x="1194317" y="1623509"/>
          <a:ext cx="4275600" cy="489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2330227918"/>
              </p:ext>
            </p:extLst>
          </p:nvPr>
        </p:nvGraphicFramePr>
        <p:xfrm>
          <a:off x="3491880" y="4217367"/>
          <a:ext cx="4265148" cy="494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225161806"/>
              </p:ext>
            </p:extLst>
          </p:nvPr>
        </p:nvGraphicFramePr>
        <p:xfrm>
          <a:off x="1194317" y="3316305"/>
          <a:ext cx="4265148" cy="490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099911332"/>
              </p:ext>
            </p:extLst>
          </p:nvPr>
        </p:nvGraphicFramePr>
        <p:xfrm>
          <a:off x="1194317" y="5035085"/>
          <a:ext cx="4265148" cy="467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855196151"/>
              </p:ext>
            </p:extLst>
          </p:nvPr>
        </p:nvGraphicFramePr>
        <p:xfrm>
          <a:off x="3491880" y="2492550"/>
          <a:ext cx="4275600" cy="488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394227526"/>
              </p:ext>
            </p:extLst>
          </p:nvPr>
        </p:nvGraphicFramePr>
        <p:xfrm>
          <a:off x="3491880" y="5915731"/>
          <a:ext cx="4265148" cy="454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pic>
        <p:nvPicPr>
          <p:cNvPr id="23" name="Рисунок 22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114" y="1564045"/>
            <a:ext cx="1513046" cy="151304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7069"/>
            <a:ext cx="993394" cy="99339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949" y="3439437"/>
            <a:ext cx="1683098" cy="168309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99" y="4941168"/>
            <a:ext cx="1293190" cy="129319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62" y="3224292"/>
            <a:ext cx="1388278" cy="138827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714" y="5568741"/>
            <a:ext cx="1121568" cy="112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56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14" grpId="0">
        <p:bldAsOne/>
      </p:bldGraphic>
      <p:bldGraphic spid="17" grpId="0">
        <p:bldAsOne/>
      </p:bldGraphic>
      <p:bldGraphic spid="15" grpId="0">
        <p:bldAsOne/>
      </p:bldGraphic>
      <p:bldGraphic spid="18" grpId="0">
        <p:bldAsOne/>
      </p:bldGraphic>
      <p:bldGraphic spid="16" grpId="0">
        <p:bldAsOne/>
      </p:bldGraphic>
      <p:bldGraphic spid="1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974018754"/>
              </p:ext>
            </p:extLst>
          </p:nvPr>
        </p:nvGraphicFramePr>
        <p:xfrm>
          <a:off x="2142174" y="3021845"/>
          <a:ext cx="4859655" cy="393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347821482"/>
              </p:ext>
            </p:extLst>
          </p:nvPr>
        </p:nvGraphicFramePr>
        <p:xfrm>
          <a:off x="542292" y="3429000"/>
          <a:ext cx="8059420" cy="3301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179905106"/>
              </p:ext>
            </p:extLst>
          </p:nvPr>
        </p:nvGraphicFramePr>
        <p:xfrm>
          <a:off x="1634702" y="1507423"/>
          <a:ext cx="5874597" cy="351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303759592"/>
              </p:ext>
            </p:extLst>
          </p:nvPr>
        </p:nvGraphicFramePr>
        <p:xfrm>
          <a:off x="407035" y="2101215"/>
          <a:ext cx="3539488" cy="792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782986555"/>
              </p:ext>
            </p:extLst>
          </p:nvPr>
        </p:nvGraphicFramePr>
        <p:xfrm>
          <a:off x="5004047" y="2101215"/>
          <a:ext cx="3632587" cy="792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3" name="Двойная стрелка влево/вверх 2"/>
          <p:cNvSpPr/>
          <p:nvPr/>
        </p:nvSpPr>
        <p:spPr>
          <a:xfrm rot="13365783">
            <a:off x="4187253" y="2282264"/>
            <a:ext cx="576064" cy="545138"/>
          </a:xfrm>
          <a:prstGeom prst="lef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457201" y="199343"/>
            <a:ext cx="8229600" cy="1127295"/>
            <a:chOff x="0" y="7852"/>
            <a:chExt cx="8229600" cy="1127295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7852"/>
              <a:ext cx="8229600" cy="11272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 txBox="1"/>
            <p:nvPr/>
          </p:nvSpPr>
          <p:spPr>
            <a:xfrm>
              <a:off x="55030" y="62882"/>
              <a:ext cx="8119540" cy="101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algn="ctr"/>
              <a:r>
                <a:rPr lang="ru-RU" dirty="0"/>
                <a:t>ГБУЗ «Областной центр по </a:t>
              </a:r>
              <a:r>
                <a:rPr lang="ru-RU" dirty="0" smtClean="0"/>
                <a:t>оказанию                                                 психиатрической </a:t>
              </a:r>
              <a:r>
                <a:rPr lang="ru-RU" dirty="0"/>
                <a:t>и наркологической помощи</a:t>
              </a:r>
              <a:r>
                <a:rPr lang="ru-RU" dirty="0" smtClean="0"/>
                <a:t>» является </a:t>
              </a:r>
              <a:endParaRPr lang="ru-RU" dirty="0"/>
            </a:p>
            <a:p>
              <a:pPr lvl="0" algn="ctr"/>
              <a:r>
                <a:rPr lang="ru-RU" dirty="0" smtClean="0"/>
                <a:t>основной </a:t>
              </a:r>
              <a:r>
                <a:rPr lang="ru-RU" dirty="0"/>
                <a:t>медицинской организацией, оказывающей помощь по профилю «психиатрия» и «психиатрия-наркология</a:t>
              </a:r>
              <a:r>
                <a:rPr lang="ru-RU" dirty="0" smtClean="0"/>
                <a:t>»</a:t>
              </a:r>
              <a:endParaRPr lang="ru-RU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591" y="5155869"/>
            <a:ext cx="1574304" cy="157430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4" grpId="0">
        <p:bldAsOne/>
      </p:bldGraphic>
      <p:bldGraphic spid="10" grpId="0">
        <p:bldAsOne/>
      </p:bldGraphic>
      <p:bldGraphic spid="11" grpId="0">
        <p:bldAsOne/>
      </p:bldGraphic>
      <p:bldGraphic spid="12" grpId="0">
        <p:bldAsOne/>
      </p:bldGraphic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1053507" y="1101291"/>
            <a:ext cx="7374552" cy="4975103"/>
            <a:chOff x="905812" y="1278499"/>
            <a:chExt cx="7374552" cy="4975103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812" y="1278499"/>
              <a:ext cx="6595972" cy="46933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2871779" y="4151182"/>
              <a:ext cx="512041" cy="2094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H="1">
              <a:off x="1720111" y="6246419"/>
              <a:ext cx="1151668" cy="71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6701340" y="4226368"/>
              <a:ext cx="1579024" cy="114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Овал 151"/>
            <p:cNvSpPr/>
            <p:nvPr/>
          </p:nvSpPr>
          <p:spPr>
            <a:xfrm>
              <a:off x="4144390" y="2199512"/>
              <a:ext cx="436957" cy="41642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54" name="Равнобедренный треугольник 153"/>
            <p:cNvSpPr/>
            <p:nvPr/>
          </p:nvSpPr>
          <p:spPr>
            <a:xfrm>
              <a:off x="6766575" y="4299388"/>
              <a:ext cx="339969" cy="305040"/>
            </a:xfrm>
            <a:prstGeom prst="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196876" y="2281684"/>
              <a:ext cx="36163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100" b="1" dirty="0">
                  <a:solidFill>
                    <a:schemeClr val="accent3">
                      <a:lumMod val="50000"/>
                    </a:schemeClr>
                  </a:solidFill>
                </a:rPr>
                <a:t>50</a:t>
              </a:r>
              <a:endParaRPr lang="ru-RU" sz="11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106" name="Прямая соединительная линия 105"/>
            <p:cNvCxnSpPr>
              <a:stCxn id="152" idx="0"/>
            </p:cNvCxnSpPr>
            <p:nvPr/>
          </p:nvCxnSpPr>
          <p:spPr>
            <a:xfrm flipH="1" flipV="1">
              <a:off x="4014878" y="1513151"/>
              <a:ext cx="347991" cy="6863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flipH="1" flipV="1">
              <a:off x="4007382" y="1502765"/>
              <a:ext cx="892783" cy="62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Овал 128"/>
            <p:cNvSpPr/>
            <p:nvPr/>
          </p:nvSpPr>
          <p:spPr>
            <a:xfrm>
              <a:off x="6407713" y="3968218"/>
              <a:ext cx="436957" cy="41642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6468311" y="4048666"/>
              <a:ext cx="4320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100" b="1" dirty="0">
                  <a:solidFill>
                    <a:schemeClr val="accent3">
                      <a:lumMod val="50000"/>
                    </a:schemeClr>
                  </a:solidFill>
                </a:rPr>
                <a:t>60</a:t>
              </a:r>
              <a:endParaRPr lang="ru-RU" sz="11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3322248" y="3792022"/>
              <a:ext cx="436957" cy="41642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3382025" y="3880940"/>
              <a:ext cx="3799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100" b="1" dirty="0">
                  <a:solidFill>
                    <a:schemeClr val="accent3">
                      <a:lumMod val="50000"/>
                    </a:schemeClr>
                  </a:solidFill>
                </a:rPr>
                <a:t>50</a:t>
              </a:r>
              <a:endParaRPr lang="ru-RU" sz="11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42" name="Равнобедренный треугольник 241"/>
            <p:cNvSpPr/>
            <p:nvPr/>
          </p:nvSpPr>
          <p:spPr>
            <a:xfrm>
              <a:off x="3092395" y="4255067"/>
              <a:ext cx="339969" cy="305040"/>
            </a:xfrm>
            <a:prstGeom prst="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05865467"/>
              </p:ext>
            </p:extLst>
          </p:nvPr>
        </p:nvGraphicFramePr>
        <p:xfrm>
          <a:off x="-1432980" y="6212"/>
          <a:ext cx="4151326" cy="2397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9" name="Овал 158"/>
          <p:cNvSpPr/>
          <p:nvPr/>
        </p:nvSpPr>
        <p:spPr>
          <a:xfrm>
            <a:off x="5525829" y="6109803"/>
            <a:ext cx="216024" cy="21602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12034060"/>
              </p:ext>
            </p:extLst>
          </p:nvPr>
        </p:nvGraphicFramePr>
        <p:xfrm>
          <a:off x="5940152" y="5950160"/>
          <a:ext cx="3025934" cy="535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63" name="Равнобедренный треугольник 162"/>
          <p:cNvSpPr/>
          <p:nvPr/>
        </p:nvSpPr>
        <p:spPr>
          <a:xfrm>
            <a:off x="5521061" y="5416977"/>
            <a:ext cx="220792" cy="229934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60226049"/>
              </p:ext>
            </p:extLst>
          </p:nvPr>
        </p:nvGraphicFramePr>
        <p:xfrm>
          <a:off x="5940152" y="5269224"/>
          <a:ext cx="3041309" cy="525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104" name="Рисунок 10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897" y="185119"/>
            <a:ext cx="783365" cy="959223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583612881"/>
              </p:ext>
            </p:extLst>
          </p:nvPr>
        </p:nvGraphicFramePr>
        <p:xfrm>
          <a:off x="3980001" y="935290"/>
          <a:ext cx="1286442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216554170"/>
              </p:ext>
            </p:extLst>
          </p:nvPr>
        </p:nvGraphicFramePr>
        <p:xfrm>
          <a:off x="7322500" y="4105173"/>
          <a:ext cx="1105559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4280030383"/>
              </p:ext>
            </p:extLst>
          </p:nvPr>
        </p:nvGraphicFramePr>
        <p:xfrm>
          <a:off x="1878225" y="6116138"/>
          <a:ext cx="1408271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26268447"/>
              </p:ext>
            </p:extLst>
          </p:nvPr>
        </p:nvGraphicFramePr>
        <p:xfrm>
          <a:off x="-255074" y="4549196"/>
          <a:ext cx="4064051" cy="1446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174755168"/>
              </p:ext>
            </p:extLst>
          </p:nvPr>
        </p:nvGraphicFramePr>
        <p:xfrm>
          <a:off x="-2312699" y="2641207"/>
          <a:ext cx="6647370" cy="1714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0" r:lo="rId41" r:qs="rId42" r:cs="rId43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59" grpId="0" animBg="1"/>
      <p:bldGraphic spid="5" grpId="0">
        <p:bldAsOne/>
      </p:bldGraphic>
      <p:bldP spid="163" grpId="0" animBg="1"/>
      <p:bldGraphic spid="6" grpId="0">
        <p:bldAsOne/>
      </p:bldGraphic>
      <p:bldGraphic spid="9" grpId="0">
        <p:bldAsOne/>
      </p:bldGraphic>
      <p:bldGraphic spid="12" grpId="0">
        <p:bldAsOne/>
      </p:bldGraphic>
      <p:bldGraphic spid="14" grpId="0">
        <p:bldAsOne/>
      </p:bldGraphic>
      <p:bldGraphic spid="10" grpId="0">
        <p:bldAsOne/>
      </p:bldGraphic>
      <p:bldGraphic spid="1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174854838"/>
              </p:ext>
            </p:extLst>
          </p:nvPr>
        </p:nvGraphicFramePr>
        <p:xfrm>
          <a:off x="2" y="1052736"/>
          <a:ext cx="637219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864096"/>
            <a:ext cx="2674640" cy="1957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285" y="2944025"/>
            <a:ext cx="2772389" cy="18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919630"/>
            <a:ext cx="2763193" cy="1807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Группа 12"/>
          <p:cNvGrpSpPr/>
          <p:nvPr/>
        </p:nvGrpSpPr>
        <p:grpSpPr>
          <a:xfrm>
            <a:off x="439109" y="114994"/>
            <a:ext cx="8278474" cy="612896"/>
            <a:chOff x="0" y="7852"/>
            <a:chExt cx="8229600" cy="1127295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7852"/>
              <a:ext cx="8229600" cy="11272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 txBox="1"/>
            <p:nvPr/>
          </p:nvSpPr>
          <p:spPr>
            <a:xfrm>
              <a:off x="55030" y="62882"/>
              <a:ext cx="8119540" cy="101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700" kern="1200" dirty="0" smtClean="0"/>
                <a:t>Наши достижения</a:t>
              </a:r>
              <a:endParaRPr lang="ru-RU" sz="4700" kern="12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9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9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9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9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459450"/>
            <a:ext cx="9144000" cy="539855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40752924"/>
              </p:ext>
            </p:extLst>
          </p:nvPr>
        </p:nvGraphicFramePr>
        <p:xfrm>
          <a:off x="457200" y="274955"/>
          <a:ext cx="8229600" cy="489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095916613"/>
              </p:ext>
            </p:extLst>
          </p:nvPr>
        </p:nvGraphicFramePr>
        <p:xfrm>
          <a:off x="-25395" y="83766"/>
          <a:ext cx="9144000" cy="788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452" y="4078885"/>
            <a:ext cx="2679305" cy="2009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107" y="1348812"/>
            <a:ext cx="2622804" cy="1967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5184" y="1352187"/>
            <a:ext cx="2622845" cy="19671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2296" y="1352187"/>
            <a:ext cx="2622847" cy="1967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96565" y="4119308"/>
            <a:ext cx="2250353" cy="1687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3077184"/>
              </p:ext>
            </p:extLst>
          </p:nvPr>
        </p:nvGraphicFramePr>
        <p:xfrm>
          <a:off x="1475980" y="6225063"/>
          <a:ext cx="6192040" cy="496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12156977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16" grpId="0">
        <p:bldAsOne/>
      </p:bldGraphic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</TotalTime>
  <Words>1035</Words>
  <Application>Microsoft Office PowerPoint</Application>
  <PresentationFormat>Экран (4:3)</PresentationFormat>
  <Paragraphs>124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Гутара Нина</dc:creator>
  <cp:lastModifiedBy>Миронова Екатерина Александровна</cp:lastModifiedBy>
  <cp:revision>514</cp:revision>
  <dcterms:created xsi:type="dcterms:W3CDTF">2023-10-12T13:57:00Z</dcterms:created>
  <dcterms:modified xsi:type="dcterms:W3CDTF">2024-06-27T09:40:00Z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842C19373113436C8118E830EE994F3B_12</vt:lpwstr>
  </property>
  <property fmtid="{D5CDD505-2E9C-101B-9397-08002B2CF9AE}" pid="3" name="KSOProductBuildVer">
    <vt:lpwstr>1049-12.2.0.16731</vt:lpwstr>
  </property>
</Properties>
</file>